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32"/>
  </p:notesMasterIdLst>
  <p:sldIdLst>
    <p:sldId id="256" r:id="rId2"/>
    <p:sldId id="347" r:id="rId3"/>
    <p:sldId id="257" r:id="rId4"/>
    <p:sldId id="258" r:id="rId5"/>
    <p:sldId id="440" r:id="rId6"/>
    <p:sldId id="355" r:id="rId7"/>
    <p:sldId id="356" r:id="rId8"/>
    <p:sldId id="354" r:id="rId9"/>
    <p:sldId id="266" r:id="rId10"/>
    <p:sldId id="357" r:id="rId11"/>
    <p:sldId id="264" r:id="rId12"/>
    <p:sldId id="367" r:id="rId13"/>
    <p:sldId id="368" r:id="rId14"/>
    <p:sldId id="369" r:id="rId15"/>
    <p:sldId id="371" r:id="rId16"/>
    <p:sldId id="370" r:id="rId17"/>
    <p:sldId id="372" r:id="rId18"/>
    <p:sldId id="373" r:id="rId19"/>
    <p:sldId id="374" r:id="rId20"/>
    <p:sldId id="375" r:id="rId21"/>
    <p:sldId id="376" r:id="rId22"/>
    <p:sldId id="377" r:id="rId23"/>
    <p:sldId id="442" r:id="rId24"/>
    <p:sldId id="360" r:id="rId25"/>
    <p:sldId id="269" r:id="rId26"/>
    <p:sldId id="419" r:id="rId27"/>
    <p:sldId id="420" r:id="rId28"/>
    <p:sldId id="270" r:id="rId29"/>
    <p:sldId id="443" r:id="rId30"/>
    <p:sldId id="348" r:id="rId31"/>
    <p:sldId id="421" r:id="rId32"/>
    <p:sldId id="349" r:id="rId33"/>
    <p:sldId id="350" r:id="rId34"/>
    <p:sldId id="351" r:id="rId35"/>
    <p:sldId id="352" r:id="rId36"/>
    <p:sldId id="422" r:id="rId37"/>
    <p:sldId id="423" r:id="rId38"/>
    <p:sldId id="424" r:id="rId39"/>
    <p:sldId id="425" r:id="rId40"/>
    <p:sldId id="426" r:id="rId41"/>
    <p:sldId id="444" r:id="rId42"/>
    <p:sldId id="427" r:id="rId43"/>
    <p:sldId id="428" r:id="rId44"/>
    <p:sldId id="429" r:id="rId45"/>
    <p:sldId id="445" r:id="rId46"/>
    <p:sldId id="430" r:id="rId47"/>
    <p:sldId id="431" r:id="rId48"/>
    <p:sldId id="432" r:id="rId49"/>
    <p:sldId id="433" r:id="rId50"/>
    <p:sldId id="434" r:id="rId51"/>
    <p:sldId id="435" r:id="rId52"/>
    <p:sldId id="436" r:id="rId53"/>
    <p:sldId id="437" r:id="rId54"/>
    <p:sldId id="438" r:id="rId55"/>
    <p:sldId id="439" r:id="rId56"/>
    <p:sldId id="446" r:id="rId57"/>
    <p:sldId id="447" r:id="rId58"/>
    <p:sldId id="358" r:id="rId59"/>
    <p:sldId id="359" r:id="rId60"/>
    <p:sldId id="448" r:id="rId61"/>
    <p:sldId id="361" r:id="rId62"/>
    <p:sldId id="362" r:id="rId63"/>
    <p:sldId id="363" r:id="rId64"/>
    <p:sldId id="364" r:id="rId65"/>
    <p:sldId id="365" r:id="rId66"/>
    <p:sldId id="417" r:id="rId67"/>
    <p:sldId id="418" r:id="rId68"/>
    <p:sldId id="366" r:id="rId69"/>
    <p:sldId id="416" r:id="rId70"/>
    <p:sldId id="449" r:id="rId71"/>
    <p:sldId id="450" r:id="rId72"/>
    <p:sldId id="451" r:id="rId73"/>
    <p:sldId id="452" r:id="rId74"/>
    <p:sldId id="453" r:id="rId75"/>
    <p:sldId id="454" r:id="rId76"/>
    <p:sldId id="455" r:id="rId77"/>
    <p:sldId id="456" r:id="rId78"/>
    <p:sldId id="457" r:id="rId79"/>
    <p:sldId id="458" r:id="rId80"/>
    <p:sldId id="459"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01" r:id="rId105"/>
    <p:sldId id="402" r:id="rId106"/>
    <p:sldId id="403" r:id="rId107"/>
    <p:sldId id="404" r:id="rId108"/>
    <p:sldId id="405" r:id="rId109"/>
    <p:sldId id="406" r:id="rId110"/>
    <p:sldId id="407" r:id="rId111"/>
    <p:sldId id="408" r:id="rId112"/>
    <p:sldId id="409" r:id="rId113"/>
    <p:sldId id="410" r:id="rId114"/>
    <p:sldId id="411" r:id="rId115"/>
    <p:sldId id="412" r:id="rId116"/>
    <p:sldId id="413" r:id="rId117"/>
    <p:sldId id="414" r:id="rId118"/>
    <p:sldId id="312" r:id="rId119"/>
    <p:sldId id="315" r:id="rId120"/>
    <p:sldId id="316" r:id="rId121"/>
    <p:sldId id="318" r:id="rId122"/>
    <p:sldId id="319" r:id="rId123"/>
    <p:sldId id="320" r:id="rId124"/>
    <p:sldId id="321" r:id="rId125"/>
    <p:sldId id="460" r:id="rId126"/>
    <p:sldId id="323" r:id="rId127"/>
    <p:sldId id="441" r:id="rId128"/>
    <p:sldId id="324" r:id="rId129"/>
    <p:sldId id="461" r:id="rId130"/>
    <p:sldId id="462"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E546930-4B0B-4865-83CC-DDF81AEC6743}">
          <p14:sldIdLst>
            <p14:sldId id="256"/>
            <p14:sldId id="347"/>
            <p14:sldId id="257"/>
          </p14:sldIdLst>
        </p14:section>
        <p14:section name="Thông tin và biểu diễn thông tin" id="{4BEFF284-0B7F-42A9-9A91-CF821B90933B}">
          <p14:sldIdLst>
            <p14:sldId id="258"/>
            <p14:sldId id="440"/>
            <p14:sldId id="355"/>
            <p14:sldId id="356"/>
            <p14:sldId id="354"/>
            <p14:sldId id="266"/>
            <p14:sldId id="357"/>
          </p14:sldIdLst>
        </p14:section>
        <p14:section name="Máy tính điện tử" id="{ADB08166-12C7-4E27-8C6E-D780FA316701}">
          <p14:sldIdLst>
            <p14:sldId id="264"/>
            <p14:sldId id="367"/>
            <p14:sldId id="368"/>
            <p14:sldId id="369"/>
            <p14:sldId id="371"/>
            <p14:sldId id="370"/>
            <p14:sldId id="372"/>
            <p14:sldId id="373"/>
            <p14:sldId id="374"/>
            <p14:sldId id="375"/>
            <p14:sldId id="376"/>
            <p14:sldId id="377"/>
            <p14:sldId id="442"/>
            <p14:sldId id="360"/>
          </p14:sldIdLst>
        </p14:section>
        <p14:section name="Kiến trúc máy tính" id="{418EEDEF-B5DF-4DA6-84A3-5F5C612F2962}">
          <p14:sldIdLst>
            <p14:sldId id="269"/>
            <p14:sldId id="419"/>
            <p14:sldId id="420"/>
            <p14:sldId id="270"/>
            <p14:sldId id="443"/>
            <p14:sldId id="348"/>
            <p14:sldId id="421"/>
            <p14:sldId id="349"/>
            <p14:sldId id="350"/>
            <p14:sldId id="351"/>
            <p14:sldId id="352"/>
            <p14:sldId id="422"/>
            <p14:sldId id="423"/>
            <p14:sldId id="424"/>
            <p14:sldId id="425"/>
            <p14:sldId id="426"/>
            <p14:sldId id="444"/>
            <p14:sldId id="427"/>
            <p14:sldId id="428"/>
            <p14:sldId id="429"/>
            <p14:sldId id="445"/>
            <p14:sldId id="430"/>
            <p14:sldId id="431"/>
            <p14:sldId id="432"/>
            <p14:sldId id="433"/>
            <p14:sldId id="434"/>
            <p14:sldId id="435"/>
          </p14:sldIdLst>
        </p14:section>
        <p14:section name="Phần mềm máy tính" id="{3FCB1E1C-0ADC-4EFD-BAC7-EF0F6CF00008}">
          <p14:sldIdLst>
            <p14:sldId id="436"/>
            <p14:sldId id="437"/>
            <p14:sldId id="438"/>
            <p14:sldId id="439"/>
          </p14:sldIdLst>
        </p14:section>
        <p14:section name="Hệ điều hành" id="{F44CE0D8-567E-49A1-BACA-8FCB440695FC}">
          <p14:sldIdLst>
            <p14:sldId id="446"/>
            <p14:sldId id="447"/>
            <p14:sldId id="358"/>
            <p14:sldId id="359"/>
            <p14:sldId id="448"/>
            <p14:sldId id="361"/>
            <p14:sldId id="362"/>
            <p14:sldId id="363"/>
            <p14:sldId id="364"/>
            <p14:sldId id="365"/>
            <p14:sldId id="417"/>
            <p14:sldId id="418"/>
            <p14:sldId id="366"/>
            <p14:sldId id="416"/>
            <p14:sldId id="449"/>
            <p14:sldId id="450"/>
            <p14:sldId id="451"/>
            <p14:sldId id="452"/>
            <p14:sldId id="453"/>
            <p14:sldId id="454"/>
            <p14:sldId id="455"/>
            <p14:sldId id="456"/>
            <p14:sldId id="457"/>
            <p14:sldId id="458"/>
            <p14:sldId id="459"/>
          </p14:sldIdLst>
        </p14:section>
        <p14:section name="Các thao tác trên Window" id="{893822A3-5C95-4591-A574-E5CF4940F9EA}">
          <p14:sldIdLst>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Lst>
        </p14:section>
        <p14:section name="Mạng máy tính" id="{284136C6-DD95-442A-BCD6-EFD50AD3589A}">
          <p14:sldIdLst>
            <p14:sldId id="312"/>
            <p14:sldId id="315"/>
            <p14:sldId id="316"/>
            <p14:sldId id="318"/>
            <p14:sldId id="319"/>
            <p14:sldId id="320"/>
            <p14:sldId id="321"/>
            <p14:sldId id="460"/>
            <p14:sldId id="323"/>
            <p14:sldId id="441"/>
            <p14:sldId id="324"/>
            <p14:sldId id="461"/>
          </p14:sldIdLst>
        </p14:section>
        <p14:section name="Các hệ thống ứng dụng" id="{F4817E7C-5F86-4AC5-9AA1-F8425919C6CC}">
          <p14:sldIdLst>
            <p14:sldId id="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8" autoAdjust="0"/>
    <p:restoredTop sz="94624"/>
  </p:normalViewPr>
  <p:slideViewPr>
    <p:cSldViewPr snapToGrid="0">
      <p:cViewPr varScale="1">
        <p:scale>
          <a:sx n="64" d="100"/>
          <a:sy n="64" d="100"/>
        </p:scale>
        <p:origin x="9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CD6C12-9B9C-433F-9F7D-41DCA0C1504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D2104DF6-AAB9-4EC3-ADB7-766E7876E64A}">
      <dgm:prSet phldrT="[Text]" custT="1"/>
      <dgm:spPr/>
      <dgm:t>
        <a:bodyPr/>
        <a:lstStyle/>
        <a:p>
          <a:r>
            <a:rPr lang="en-US" sz="2400" b="1" i="1">
              <a:solidFill>
                <a:schemeClr val="bg1"/>
              </a:solidFill>
              <a:latin typeface="Times New Roman" pitchFamily="18" charset="0"/>
              <a:cs typeface="Times New Roman" pitchFamily="18" charset="0"/>
            </a:rPr>
            <a:t>Phần mềm hệ thống (System Software)</a:t>
          </a:r>
          <a:endParaRPr lang="en-US" sz="2400">
            <a:solidFill>
              <a:schemeClr val="bg1"/>
            </a:solidFill>
          </a:endParaRPr>
        </a:p>
      </dgm:t>
    </dgm:pt>
    <dgm:pt modelId="{C8975C88-F9EB-4452-BC7B-ED818B730EC5}" type="parTrans" cxnId="{8F6518C0-644F-4C92-AC46-70477DE479A5}">
      <dgm:prSet/>
      <dgm:spPr/>
      <dgm:t>
        <a:bodyPr/>
        <a:lstStyle/>
        <a:p>
          <a:endParaRPr lang="en-US">
            <a:solidFill>
              <a:srgbClr val="002060"/>
            </a:solidFill>
          </a:endParaRPr>
        </a:p>
      </dgm:t>
    </dgm:pt>
    <dgm:pt modelId="{34D21756-0480-4A9B-B8A7-C09229859ECA}" type="sibTrans" cxnId="{8F6518C0-644F-4C92-AC46-70477DE479A5}">
      <dgm:prSet/>
      <dgm:spPr/>
      <dgm:t>
        <a:bodyPr/>
        <a:lstStyle/>
        <a:p>
          <a:endParaRPr lang="en-US">
            <a:solidFill>
              <a:srgbClr val="002060"/>
            </a:solidFill>
          </a:endParaRPr>
        </a:p>
      </dgm:t>
    </dgm:pt>
    <dgm:pt modelId="{4FE1159C-5FE1-462C-98EC-E7EC3EF6A999}">
      <dgm:prSet phldrT="[Text]" custT="1"/>
      <dgm:spPr/>
      <dgm:t>
        <a:bodyPr/>
        <a:lstStyle/>
        <a:p>
          <a:pPr>
            <a:lnSpc>
              <a:spcPct val="100000"/>
            </a:lnSpc>
            <a:spcAft>
              <a:spcPts val="0"/>
            </a:spcAft>
          </a:pPr>
          <a:r>
            <a:rPr lang="en-US" sz="1800" b="1">
              <a:latin typeface="Times New Roman" pitchFamily="18" charset="0"/>
              <a:cs typeface="Times New Roman" pitchFamily="18" charset="0"/>
              <a:sym typeface="Wingdings" pitchFamily="2" charset="2"/>
            </a:rPr>
            <a:t>Hệ</a:t>
          </a:r>
          <a:r>
            <a:rPr lang="en-US" sz="1800" b="1">
              <a:latin typeface="Times New Roman" pitchFamily="18" charset="0"/>
              <a:cs typeface="Times New Roman" pitchFamily="18" charset="0"/>
            </a:rPr>
            <a:t> điều hành</a:t>
          </a:r>
          <a:r>
            <a:rPr lang="en-US" sz="1800">
              <a:latin typeface="Times New Roman" pitchFamily="18" charset="0"/>
              <a:cs typeface="Times New Roman" pitchFamily="18" charset="0"/>
            </a:rPr>
            <a:t> </a:t>
          </a:r>
        </a:p>
        <a:p>
          <a:pPr>
            <a:lnSpc>
              <a:spcPct val="100000"/>
            </a:lnSpc>
            <a:spcAft>
              <a:spcPts val="0"/>
            </a:spcAft>
          </a:pPr>
          <a:r>
            <a:rPr lang="en-US" sz="1800">
              <a:latin typeface="Times New Roman" pitchFamily="18" charset="0"/>
              <a:cs typeface="Times New Roman" pitchFamily="18" charset="0"/>
            </a:rPr>
            <a:t>(Operating System)</a:t>
          </a:r>
          <a:endParaRPr lang="en-US" sz="1800">
            <a:solidFill>
              <a:srgbClr val="002060"/>
            </a:solidFill>
          </a:endParaRPr>
        </a:p>
      </dgm:t>
    </dgm:pt>
    <dgm:pt modelId="{06D8AEF0-77DA-48D8-81CA-8B18FA8B96FB}" type="parTrans" cxnId="{21FB433B-0201-4BD9-A610-FC22C9807B21}">
      <dgm:prSet/>
      <dgm:spPr/>
      <dgm:t>
        <a:bodyPr/>
        <a:lstStyle/>
        <a:p>
          <a:endParaRPr lang="en-US">
            <a:solidFill>
              <a:srgbClr val="002060"/>
            </a:solidFill>
          </a:endParaRPr>
        </a:p>
      </dgm:t>
    </dgm:pt>
    <dgm:pt modelId="{B5F67C47-08B0-43B6-B991-EE1EA81EDFD5}" type="sibTrans" cxnId="{21FB433B-0201-4BD9-A610-FC22C9807B21}">
      <dgm:prSet/>
      <dgm:spPr/>
      <dgm:t>
        <a:bodyPr/>
        <a:lstStyle/>
        <a:p>
          <a:endParaRPr lang="en-US">
            <a:solidFill>
              <a:srgbClr val="002060"/>
            </a:solidFill>
          </a:endParaRPr>
        </a:p>
      </dgm:t>
    </dgm:pt>
    <dgm:pt modelId="{D01471E1-9170-4CE1-AD63-D2632FDF9026}">
      <dgm:prSet phldrT="[Text]" custT="1"/>
      <dgm:spPr/>
      <dgm:t>
        <a:bodyPr/>
        <a:lstStyle/>
        <a:p>
          <a:pPr>
            <a:lnSpc>
              <a:spcPct val="100000"/>
            </a:lnSpc>
            <a:spcAft>
              <a:spcPts val="0"/>
            </a:spcAft>
          </a:pPr>
          <a:r>
            <a:rPr lang="en-US" sz="1800" b="1">
              <a:latin typeface="Times New Roman" pitchFamily="18" charset="0"/>
              <a:cs typeface="Times New Roman" pitchFamily="18" charset="0"/>
            </a:rPr>
            <a:t>Các chương trình tiện ích</a:t>
          </a:r>
        </a:p>
        <a:p>
          <a:pPr>
            <a:lnSpc>
              <a:spcPct val="100000"/>
            </a:lnSpc>
            <a:spcAft>
              <a:spcPts val="0"/>
            </a:spcAft>
          </a:pPr>
          <a:r>
            <a:rPr lang="en-US" sz="1800">
              <a:latin typeface="Times New Roman" pitchFamily="18" charset="0"/>
              <a:cs typeface="Times New Roman" pitchFamily="18" charset="0"/>
            </a:rPr>
            <a:t> (Utility Program)</a:t>
          </a:r>
          <a:endParaRPr lang="en-US" sz="1800">
            <a:solidFill>
              <a:srgbClr val="002060"/>
            </a:solidFill>
          </a:endParaRPr>
        </a:p>
      </dgm:t>
    </dgm:pt>
    <dgm:pt modelId="{074158ED-3122-4670-A6EE-F6A2B66D6425}" type="parTrans" cxnId="{6F808CEA-0A21-45DA-A4EA-95B1DC76DB14}">
      <dgm:prSet/>
      <dgm:spPr/>
      <dgm:t>
        <a:bodyPr/>
        <a:lstStyle/>
        <a:p>
          <a:endParaRPr lang="en-US">
            <a:solidFill>
              <a:srgbClr val="002060"/>
            </a:solidFill>
          </a:endParaRPr>
        </a:p>
      </dgm:t>
    </dgm:pt>
    <dgm:pt modelId="{9017DC4C-2E6A-4626-8F2D-B23ED934B0E0}" type="sibTrans" cxnId="{6F808CEA-0A21-45DA-A4EA-95B1DC76DB14}">
      <dgm:prSet/>
      <dgm:spPr/>
      <dgm:t>
        <a:bodyPr/>
        <a:lstStyle/>
        <a:p>
          <a:endParaRPr lang="en-US">
            <a:solidFill>
              <a:srgbClr val="002060"/>
            </a:solidFill>
          </a:endParaRPr>
        </a:p>
      </dgm:t>
    </dgm:pt>
    <dgm:pt modelId="{BB15727D-F791-4D24-B3C0-6F33B8B292BB}">
      <dgm:prSet phldrT="[Text]" custT="1"/>
      <dgm:spPr/>
      <dgm:t>
        <a:bodyPr/>
        <a:lstStyle/>
        <a:p>
          <a:r>
            <a:rPr lang="en-US" sz="2400" b="1" i="1">
              <a:solidFill>
                <a:schemeClr val="bg1"/>
              </a:solidFill>
              <a:latin typeface="Times New Roman" pitchFamily="18" charset="0"/>
              <a:cs typeface="Times New Roman" pitchFamily="18" charset="0"/>
            </a:rPr>
            <a:t>Phần mềm ứng dụng (Aplications)</a:t>
          </a:r>
          <a:endParaRPr lang="en-US" sz="2400">
            <a:solidFill>
              <a:schemeClr val="bg1"/>
            </a:solidFill>
          </a:endParaRPr>
        </a:p>
      </dgm:t>
    </dgm:pt>
    <dgm:pt modelId="{2DE35ABE-84BA-4E1F-ADD7-08C12BC1D38F}" type="parTrans" cxnId="{C4A86D11-1583-46A2-A389-C9066FE4EA6E}">
      <dgm:prSet/>
      <dgm:spPr/>
      <dgm:t>
        <a:bodyPr/>
        <a:lstStyle/>
        <a:p>
          <a:endParaRPr lang="en-US">
            <a:solidFill>
              <a:srgbClr val="002060"/>
            </a:solidFill>
          </a:endParaRPr>
        </a:p>
      </dgm:t>
    </dgm:pt>
    <dgm:pt modelId="{440B1E68-62D8-45D5-8970-0A2CC04AAD55}" type="sibTrans" cxnId="{C4A86D11-1583-46A2-A389-C9066FE4EA6E}">
      <dgm:prSet/>
      <dgm:spPr/>
      <dgm:t>
        <a:bodyPr/>
        <a:lstStyle/>
        <a:p>
          <a:endParaRPr lang="en-US">
            <a:solidFill>
              <a:srgbClr val="002060"/>
            </a:solidFill>
          </a:endParaRPr>
        </a:p>
      </dgm:t>
    </dgm:pt>
    <dgm:pt modelId="{CA311E99-4F69-47AD-A7FE-CEA046478A57}">
      <dgm:prSet phldrT="[Text]" custT="1"/>
      <dgm:spPr/>
      <dgm:t>
        <a:bodyPr/>
        <a:lstStyle/>
        <a:p>
          <a:r>
            <a:rPr lang="en-US" sz="2000" b="0">
              <a:solidFill>
                <a:schemeClr val="tx1"/>
              </a:solidFill>
              <a:latin typeface="Times New Roman" pitchFamily="18" charset="0"/>
              <a:cs typeface="Times New Roman" pitchFamily="18" charset="0"/>
            </a:rPr>
            <a:t>Phần mềm văn phòng</a:t>
          </a:r>
        </a:p>
      </dgm:t>
    </dgm:pt>
    <dgm:pt modelId="{EA1DCCB7-2413-4DD0-A343-20A78D0352B7}" type="parTrans" cxnId="{7F56C823-246B-43AA-A1A5-E918EE19E78A}">
      <dgm:prSet/>
      <dgm:spPr/>
      <dgm:t>
        <a:bodyPr/>
        <a:lstStyle/>
        <a:p>
          <a:endParaRPr lang="en-US">
            <a:solidFill>
              <a:srgbClr val="002060"/>
            </a:solidFill>
          </a:endParaRPr>
        </a:p>
      </dgm:t>
    </dgm:pt>
    <dgm:pt modelId="{A2851966-9886-4A2D-9A8E-F97512447FDA}" type="sibTrans" cxnId="{7F56C823-246B-43AA-A1A5-E918EE19E78A}">
      <dgm:prSet/>
      <dgm:spPr/>
      <dgm:t>
        <a:bodyPr/>
        <a:lstStyle/>
        <a:p>
          <a:endParaRPr lang="en-US">
            <a:solidFill>
              <a:srgbClr val="002060"/>
            </a:solidFill>
          </a:endParaRPr>
        </a:p>
      </dgm:t>
    </dgm:pt>
    <dgm:pt modelId="{6B933E02-EB28-4D11-821F-B33EC8D4BF3A}">
      <dgm:prSet phldrT="[Text]" custT="1"/>
      <dgm:spPr/>
      <dgm:t>
        <a:bodyPr/>
        <a:lstStyle/>
        <a:p>
          <a:r>
            <a:rPr lang="en-US" sz="2000" b="0">
              <a:solidFill>
                <a:schemeClr val="tx1"/>
              </a:solidFill>
              <a:latin typeface="Times New Roman" pitchFamily="18" charset="0"/>
              <a:cs typeface="Times New Roman" pitchFamily="18" charset="0"/>
            </a:rPr>
            <a:t>Phần mềm doanh nghiệp</a:t>
          </a:r>
        </a:p>
      </dgm:t>
    </dgm:pt>
    <dgm:pt modelId="{30AF3E8A-E567-4256-B8BF-580C8F0215BE}" type="parTrans" cxnId="{3ABFDE63-30EF-4BD5-A4CF-72F1BF7FC042}">
      <dgm:prSet/>
      <dgm:spPr/>
      <dgm:t>
        <a:bodyPr/>
        <a:lstStyle/>
        <a:p>
          <a:endParaRPr lang="en-US">
            <a:solidFill>
              <a:srgbClr val="002060"/>
            </a:solidFill>
          </a:endParaRPr>
        </a:p>
      </dgm:t>
    </dgm:pt>
    <dgm:pt modelId="{056BF852-12D2-4E8E-93B4-EB544BEC3E0E}" type="sibTrans" cxnId="{3ABFDE63-30EF-4BD5-A4CF-72F1BF7FC042}">
      <dgm:prSet/>
      <dgm:spPr/>
      <dgm:t>
        <a:bodyPr/>
        <a:lstStyle/>
        <a:p>
          <a:endParaRPr lang="en-US">
            <a:solidFill>
              <a:srgbClr val="002060"/>
            </a:solidFill>
          </a:endParaRPr>
        </a:p>
      </dgm:t>
    </dgm:pt>
    <dgm:pt modelId="{95B70A6B-E732-4FCE-A54E-A0CC2760F12A}">
      <dgm:prSet phldrT="[Text]" custT="1"/>
      <dgm:spPr/>
      <dgm:t>
        <a:bodyPr/>
        <a:lstStyle/>
        <a:p>
          <a:pPr>
            <a:lnSpc>
              <a:spcPct val="100000"/>
            </a:lnSpc>
            <a:spcAft>
              <a:spcPts val="0"/>
            </a:spcAft>
          </a:pPr>
          <a:r>
            <a:rPr lang="en-US" sz="1800" b="1">
              <a:latin typeface="Times New Roman" pitchFamily="18" charset="0"/>
              <a:cs typeface="Times New Roman" pitchFamily="18" charset="0"/>
            </a:rPr>
            <a:t>Các ngôn ngữ lập trình</a:t>
          </a:r>
          <a:r>
            <a:rPr lang="en-US" sz="1800">
              <a:latin typeface="Times New Roman" pitchFamily="18" charset="0"/>
              <a:cs typeface="Times New Roman" pitchFamily="18" charset="0"/>
            </a:rPr>
            <a:t> (Programming Language)</a:t>
          </a:r>
          <a:endParaRPr lang="en-US" sz="1800">
            <a:solidFill>
              <a:srgbClr val="002060"/>
            </a:solidFill>
          </a:endParaRPr>
        </a:p>
      </dgm:t>
    </dgm:pt>
    <dgm:pt modelId="{BEC05A2F-5503-4E9D-B6D6-0B0A12D87C0D}" type="parTrans" cxnId="{83528DE0-0AD7-4383-8AD8-90593BDB48CF}">
      <dgm:prSet/>
      <dgm:spPr/>
      <dgm:t>
        <a:bodyPr/>
        <a:lstStyle/>
        <a:p>
          <a:endParaRPr lang="en-US"/>
        </a:p>
      </dgm:t>
    </dgm:pt>
    <dgm:pt modelId="{00010BDF-DE57-4066-9D9C-D6518A51735D}" type="sibTrans" cxnId="{83528DE0-0AD7-4383-8AD8-90593BDB48CF}">
      <dgm:prSet/>
      <dgm:spPr/>
      <dgm:t>
        <a:bodyPr/>
        <a:lstStyle/>
        <a:p>
          <a:endParaRPr lang="en-US"/>
        </a:p>
      </dgm:t>
    </dgm:pt>
    <dgm:pt modelId="{07D71C51-6E80-4966-9763-28B4036AFADB}">
      <dgm:prSet phldrT="[Text]" custT="1"/>
      <dgm:spPr/>
      <dgm:t>
        <a:bodyPr/>
        <a:lstStyle/>
        <a:p>
          <a:pPr>
            <a:lnSpc>
              <a:spcPct val="100000"/>
            </a:lnSpc>
            <a:spcAft>
              <a:spcPts val="0"/>
            </a:spcAft>
          </a:pPr>
          <a:r>
            <a:rPr lang="en-US" sz="1800" b="1">
              <a:latin typeface="Times New Roman" pitchFamily="18" charset="0"/>
              <a:cs typeface="Times New Roman" pitchFamily="18" charset="0"/>
            </a:rPr>
            <a:t>Các chương trình dịch</a:t>
          </a:r>
        </a:p>
        <a:p>
          <a:pPr>
            <a:lnSpc>
              <a:spcPct val="100000"/>
            </a:lnSpc>
            <a:spcAft>
              <a:spcPts val="0"/>
            </a:spcAft>
          </a:pPr>
          <a:r>
            <a:rPr lang="en-US" sz="1800">
              <a:latin typeface="Times New Roman" pitchFamily="18" charset="0"/>
              <a:cs typeface="Times New Roman" pitchFamily="18" charset="0"/>
            </a:rPr>
            <a:t> (Compiler)</a:t>
          </a:r>
          <a:endParaRPr lang="en-US" sz="1800">
            <a:solidFill>
              <a:srgbClr val="002060"/>
            </a:solidFill>
          </a:endParaRPr>
        </a:p>
      </dgm:t>
    </dgm:pt>
    <dgm:pt modelId="{F7115EB9-1D6F-481E-A518-F85EB0DAEBC7}" type="parTrans" cxnId="{0CE2C78F-506D-4E66-B499-31BF591F506B}">
      <dgm:prSet/>
      <dgm:spPr/>
      <dgm:t>
        <a:bodyPr/>
        <a:lstStyle/>
        <a:p>
          <a:endParaRPr lang="en-US"/>
        </a:p>
      </dgm:t>
    </dgm:pt>
    <dgm:pt modelId="{FBE8F9CD-888F-42E1-BA5E-8A6DC86F6481}" type="sibTrans" cxnId="{0CE2C78F-506D-4E66-B499-31BF591F506B}">
      <dgm:prSet/>
      <dgm:spPr/>
      <dgm:t>
        <a:bodyPr/>
        <a:lstStyle/>
        <a:p>
          <a:endParaRPr lang="en-US"/>
        </a:p>
      </dgm:t>
    </dgm:pt>
    <dgm:pt modelId="{E5DB4243-1115-4EBA-848A-164CBBFFD9AA}">
      <dgm:prSet phldrT="[Text]" custT="1"/>
      <dgm:spPr/>
      <dgm:t>
        <a:bodyPr/>
        <a:lstStyle/>
        <a:p>
          <a:r>
            <a:rPr lang="en-US" sz="2000">
              <a:solidFill>
                <a:schemeClr val="tx1"/>
              </a:solidFill>
              <a:latin typeface="Times New Roman" pitchFamily="18" charset="0"/>
              <a:cs typeface="Times New Roman" pitchFamily="18" charset="0"/>
            </a:rPr>
            <a:t>Phần mềm giáo dục</a:t>
          </a:r>
        </a:p>
      </dgm:t>
    </dgm:pt>
    <dgm:pt modelId="{FDEF9472-DA67-4CB3-8111-49E1FF00515A}" type="parTrans" cxnId="{B2930419-3743-4AA1-B52C-ADBA605E70FA}">
      <dgm:prSet/>
      <dgm:spPr/>
      <dgm:t>
        <a:bodyPr/>
        <a:lstStyle/>
        <a:p>
          <a:endParaRPr lang="en-US"/>
        </a:p>
      </dgm:t>
    </dgm:pt>
    <dgm:pt modelId="{2C9C8496-FAE2-4E5C-AAA3-62C3433301AE}" type="sibTrans" cxnId="{B2930419-3743-4AA1-B52C-ADBA605E70FA}">
      <dgm:prSet/>
      <dgm:spPr/>
      <dgm:t>
        <a:bodyPr/>
        <a:lstStyle/>
        <a:p>
          <a:endParaRPr lang="en-US"/>
        </a:p>
      </dgm:t>
    </dgm:pt>
    <dgm:pt modelId="{29EEA66E-5441-480D-BB2F-58E603F9D16E}">
      <dgm:prSet phldrT="[Text]"/>
      <dgm:spPr/>
      <dgm:t>
        <a:bodyPr/>
        <a:lstStyle/>
        <a:p>
          <a:r>
            <a:rPr lang="en-US">
              <a:solidFill>
                <a:schemeClr val="tx1"/>
              </a:solidFill>
              <a:latin typeface="Times New Roman" pitchFamily="18" charset="0"/>
              <a:cs typeface="Times New Roman" pitchFamily="18" charset="0"/>
            </a:rPr>
            <a:t>. . . .</a:t>
          </a:r>
        </a:p>
      </dgm:t>
    </dgm:pt>
    <dgm:pt modelId="{6C54BA03-9829-4010-B5AC-28A5B6EABF14}" type="parTrans" cxnId="{FB3C51F9-6998-41B9-A0B3-0EE77C89B438}">
      <dgm:prSet/>
      <dgm:spPr/>
      <dgm:t>
        <a:bodyPr/>
        <a:lstStyle/>
        <a:p>
          <a:endParaRPr lang="en-US"/>
        </a:p>
      </dgm:t>
    </dgm:pt>
    <dgm:pt modelId="{0B9AFCD3-C5EC-463A-8AA1-5D277B631815}" type="sibTrans" cxnId="{FB3C51F9-6998-41B9-A0B3-0EE77C89B438}">
      <dgm:prSet/>
      <dgm:spPr/>
      <dgm:t>
        <a:bodyPr/>
        <a:lstStyle/>
        <a:p>
          <a:endParaRPr lang="en-US"/>
        </a:p>
      </dgm:t>
    </dgm:pt>
    <dgm:pt modelId="{7D14861B-9A32-45E3-9D54-ECB8651FF166}" type="pres">
      <dgm:prSet presAssocID="{1BCD6C12-9B9C-433F-9F7D-41DCA0C1504C}" presName="diagram" presStyleCnt="0">
        <dgm:presLayoutVars>
          <dgm:chPref val="1"/>
          <dgm:dir/>
          <dgm:animOne val="branch"/>
          <dgm:animLvl val="lvl"/>
          <dgm:resizeHandles/>
        </dgm:presLayoutVars>
      </dgm:prSet>
      <dgm:spPr/>
      <dgm:t>
        <a:bodyPr/>
        <a:lstStyle/>
        <a:p>
          <a:endParaRPr lang="en-US"/>
        </a:p>
      </dgm:t>
    </dgm:pt>
    <dgm:pt modelId="{560DDBB0-EFB7-41D1-AE44-00E1385BD43D}" type="pres">
      <dgm:prSet presAssocID="{D2104DF6-AAB9-4EC3-ADB7-766E7876E64A}" presName="root" presStyleCnt="0"/>
      <dgm:spPr/>
    </dgm:pt>
    <dgm:pt modelId="{6FD87A3D-FFC5-42E6-A59B-4995B0259DCB}" type="pres">
      <dgm:prSet presAssocID="{D2104DF6-AAB9-4EC3-ADB7-766E7876E64A}" presName="rootComposite" presStyleCnt="0"/>
      <dgm:spPr/>
    </dgm:pt>
    <dgm:pt modelId="{BBC26971-30C2-4E36-A4D3-23778F6F92F4}" type="pres">
      <dgm:prSet presAssocID="{D2104DF6-AAB9-4EC3-ADB7-766E7876E64A}" presName="rootText" presStyleLbl="node1" presStyleIdx="0" presStyleCnt="2" custScaleX="145839" custScaleY="73297"/>
      <dgm:spPr/>
      <dgm:t>
        <a:bodyPr/>
        <a:lstStyle/>
        <a:p>
          <a:endParaRPr lang="en-US"/>
        </a:p>
      </dgm:t>
    </dgm:pt>
    <dgm:pt modelId="{97FDAAF3-6B14-4F2E-9681-500A607797EC}" type="pres">
      <dgm:prSet presAssocID="{D2104DF6-AAB9-4EC3-ADB7-766E7876E64A}" presName="rootConnector" presStyleLbl="node1" presStyleIdx="0" presStyleCnt="2"/>
      <dgm:spPr/>
      <dgm:t>
        <a:bodyPr/>
        <a:lstStyle/>
        <a:p>
          <a:endParaRPr lang="en-US"/>
        </a:p>
      </dgm:t>
    </dgm:pt>
    <dgm:pt modelId="{129075CF-B3EF-401D-8D0A-58BCC9EC0828}" type="pres">
      <dgm:prSet presAssocID="{D2104DF6-AAB9-4EC3-ADB7-766E7876E64A}" presName="childShape" presStyleCnt="0"/>
      <dgm:spPr/>
    </dgm:pt>
    <dgm:pt modelId="{01A6EDDB-4FD9-4A09-8B79-199230E72352}" type="pres">
      <dgm:prSet presAssocID="{06D8AEF0-77DA-48D8-81CA-8B18FA8B96FB}" presName="Name13" presStyleLbl="parChTrans1D2" presStyleIdx="0" presStyleCnt="8"/>
      <dgm:spPr/>
      <dgm:t>
        <a:bodyPr/>
        <a:lstStyle/>
        <a:p>
          <a:endParaRPr lang="en-US"/>
        </a:p>
      </dgm:t>
    </dgm:pt>
    <dgm:pt modelId="{B81D52E8-103B-4827-B402-BADD3F576B47}" type="pres">
      <dgm:prSet presAssocID="{4FE1159C-5FE1-462C-98EC-E7EC3EF6A999}" presName="childText" presStyleLbl="bgAcc1" presStyleIdx="0" presStyleCnt="8" custScaleX="171498" custScaleY="50673">
        <dgm:presLayoutVars>
          <dgm:bulletEnabled val="1"/>
        </dgm:presLayoutVars>
      </dgm:prSet>
      <dgm:spPr/>
      <dgm:t>
        <a:bodyPr/>
        <a:lstStyle/>
        <a:p>
          <a:endParaRPr lang="en-US"/>
        </a:p>
      </dgm:t>
    </dgm:pt>
    <dgm:pt modelId="{67EF5845-79CC-4485-A036-4AB9024C8B5F}" type="pres">
      <dgm:prSet presAssocID="{074158ED-3122-4670-A6EE-F6A2B66D6425}" presName="Name13" presStyleLbl="parChTrans1D2" presStyleIdx="1" presStyleCnt="8"/>
      <dgm:spPr/>
      <dgm:t>
        <a:bodyPr/>
        <a:lstStyle/>
        <a:p>
          <a:endParaRPr lang="en-US"/>
        </a:p>
      </dgm:t>
    </dgm:pt>
    <dgm:pt modelId="{83297AA2-6AB1-4132-9EB6-2FAA3EE0C558}" type="pres">
      <dgm:prSet presAssocID="{D01471E1-9170-4CE1-AD63-D2632FDF9026}" presName="childText" presStyleLbl="bgAcc1" presStyleIdx="1" presStyleCnt="8" custScaleX="171497" custScaleY="52288">
        <dgm:presLayoutVars>
          <dgm:bulletEnabled val="1"/>
        </dgm:presLayoutVars>
      </dgm:prSet>
      <dgm:spPr/>
      <dgm:t>
        <a:bodyPr/>
        <a:lstStyle/>
        <a:p>
          <a:endParaRPr lang="en-US"/>
        </a:p>
      </dgm:t>
    </dgm:pt>
    <dgm:pt modelId="{FD8A4F9E-8981-41D0-82E2-924E01744A0F}" type="pres">
      <dgm:prSet presAssocID="{BEC05A2F-5503-4E9D-B6D6-0B0A12D87C0D}" presName="Name13" presStyleLbl="parChTrans1D2" presStyleIdx="2" presStyleCnt="8"/>
      <dgm:spPr/>
      <dgm:t>
        <a:bodyPr/>
        <a:lstStyle/>
        <a:p>
          <a:endParaRPr lang="en-US"/>
        </a:p>
      </dgm:t>
    </dgm:pt>
    <dgm:pt modelId="{4CBA727F-2493-4FF5-A39C-D4CF52418479}" type="pres">
      <dgm:prSet presAssocID="{95B70A6B-E732-4FCE-A54E-A0CC2760F12A}" presName="childText" presStyleLbl="bgAcc1" presStyleIdx="2" presStyleCnt="8" custScaleX="171497" custScaleY="53407">
        <dgm:presLayoutVars>
          <dgm:bulletEnabled val="1"/>
        </dgm:presLayoutVars>
      </dgm:prSet>
      <dgm:spPr/>
      <dgm:t>
        <a:bodyPr/>
        <a:lstStyle/>
        <a:p>
          <a:endParaRPr lang="en-US"/>
        </a:p>
      </dgm:t>
    </dgm:pt>
    <dgm:pt modelId="{C8723AC5-F5F1-403E-A544-3788A24BB743}" type="pres">
      <dgm:prSet presAssocID="{F7115EB9-1D6F-481E-A518-F85EB0DAEBC7}" presName="Name13" presStyleLbl="parChTrans1D2" presStyleIdx="3" presStyleCnt="8"/>
      <dgm:spPr/>
      <dgm:t>
        <a:bodyPr/>
        <a:lstStyle/>
        <a:p>
          <a:endParaRPr lang="en-US"/>
        </a:p>
      </dgm:t>
    </dgm:pt>
    <dgm:pt modelId="{87F25A4D-52D9-4270-8312-771E88B6F048}" type="pres">
      <dgm:prSet presAssocID="{07D71C51-6E80-4966-9763-28B4036AFADB}" presName="childText" presStyleLbl="bgAcc1" presStyleIdx="3" presStyleCnt="8" custScaleX="171364" custScaleY="59923">
        <dgm:presLayoutVars>
          <dgm:bulletEnabled val="1"/>
        </dgm:presLayoutVars>
      </dgm:prSet>
      <dgm:spPr/>
      <dgm:t>
        <a:bodyPr/>
        <a:lstStyle/>
        <a:p>
          <a:endParaRPr lang="en-US"/>
        </a:p>
      </dgm:t>
    </dgm:pt>
    <dgm:pt modelId="{1456AD3D-289D-4E77-AC8D-F9DB3D18873E}" type="pres">
      <dgm:prSet presAssocID="{BB15727D-F791-4D24-B3C0-6F33B8B292BB}" presName="root" presStyleCnt="0"/>
      <dgm:spPr/>
    </dgm:pt>
    <dgm:pt modelId="{C750CDD1-D6A6-47C2-82ED-6AFB07359961}" type="pres">
      <dgm:prSet presAssocID="{BB15727D-F791-4D24-B3C0-6F33B8B292BB}" presName="rootComposite" presStyleCnt="0"/>
      <dgm:spPr/>
    </dgm:pt>
    <dgm:pt modelId="{4F31CFA2-78A0-4139-98CF-9253210F46BA}" type="pres">
      <dgm:prSet presAssocID="{BB15727D-F791-4D24-B3C0-6F33B8B292BB}" presName="rootText" presStyleLbl="node1" presStyleIdx="1" presStyleCnt="2" custScaleX="159722" custScaleY="76003"/>
      <dgm:spPr/>
      <dgm:t>
        <a:bodyPr/>
        <a:lstStyle/>
        <a:p>
          <a:endParaRPr lang="en-US"/>
        </a:p>
      </dgm:t>
    </dgm:pt>
    <dgm:pt modelId="{378CADC4-41BF-4A5E-B5E9-67E90D420A28}" type="pres">
      <dgm:prSet presAssocID="{BB15727D-F791-4D24-B3C0-6F33B8B292BB}" presName="rootConnector" presStyleLbl="node1" presStyleIdx="1" presStyleCnt="2"/>
      <dgm:spPr/>
      <dgm:t>
        <a:bodyPr/>
        <a:lstStyle/>
        <a:p>
          <a:endParaRPr lang="en-US"/>
        </a:p>
      </dgm:t>
    </dgm:pt>
    <dgm:pt modelId="{009C6C70-F662-4D92-82F5-2161B70DF268}" type="pres">
      <dgm:prSet presAssocID="{BB15727D-F791-4D24-B3C0-6F33B8B292BB}" presName="childShape" presStyleCnt="0"/>
      <dgm:spPr/>
    </dgm:pt>
    <dgm:pt modelId="{F2154628-60D3-42A4-9F71-7987F482B800}" type="pres">
      <dgm:prSet presAssocID="{EA1DCCB7-2413-4DD0-A343-20A78D0352B7}" presName="Name13" presStyleLbl="parChTrans1D2" presStyleIdx="4" presStyleCnt="8"/>
      <dgm:spPr/>
      <dgm:t>
        <a:bodyPr/>
        <a:lstStyle/>
        <a:p>
          <a:endParaRPr lang="en-US"/>
        </a:p>
      </dgm:t>
    </dgm:pt>
    <dgm:pt modelId="{567A83CF-2883-4E33-8717-9DC45ED90E40}" type="pres">
      <dgm:prSet presAssocID="{CA311E99-4F69-47AD-A7FE-CEA046478A57}" presName="childText" presStyleLbl="bgAcc1" presStyleIdx="4" presStyleCnt="8" custScaleX="153555" custScaleY="40051">
        <dgm:presLayoutVars>
          <dgm:bulletEnabled val="1"/>
        </dgm:presLayoutVars>
      </dgm:prSet>
      <dgm:spPr/>
      <dgm:t>
        <a:bodyPr/>
        <a:lstStyle/>
        <a:p>
          <a:endParaRPr lang="en-US"/>
        </a:p>
      </dgm:t>
    </dgm:pt>
    <dgm:pt modelId="{B2565D27-ACDD-4DF7-AD05-C739D84A334D}" type="pres">
      <dgm:prSet presAssocID="{30AF3E8A-E567-4256-B8BF-580C8F0215BE}" presName="Name13" presStyleLbl="parChTrans1D2" presStyleIdx="5" presStyleCnt="8"/>
      <dgm:spPr/>
      <dgm:t>
        <a:bodyPr/>
        <a:lstStyle/>
        <a:p>
          <a:endParaRPr lang="en-US"/>
        </a:p>
      </dgm:t>
    </dgm:pt>
    <dgm:pt modelId="{4EAECDEE-1923-4A78-9C6F-5BE5ACDF830D}" type="pres">
      <dgm:prSet presAssocID="{6B933E02-EB28-4D11-821F-B33EC8D4BF3A}" presName="childText" presStyleLbl="bgAcc1" presStyleIdx="5" presStyleCnt="8" custScaleX="171193" custScaleY="37802">
        <dgm:presLayoutVars>
          <dgm:bulletEnabled val="1"/>
        </dgm:presLayoutVars>
      </dgm:prSet>
      <dgm:spPr/>
      <dgm:t>
        <a:bodyPr/>
        <a:lstStyle/>
        <a:p>
          <a:endParaRPr lang="en-US"/>
        </a:p>
      </dgm:t>
    </dgm:pt>
    <dgm:pt modelId="{66C4F73F-B0D0-40D8-B740-DC0FDC41B901}" type="pres">
      <dgm:prSet presAssocID="{FDEF9472-DA67-4CB3-8111-49E1FF00515A}" presName="Name13" presStyleLbl="parChTrans1D2" presStyleIdx="6" presStyleCnt="8"/>
      <dgm:spPr/>
      <dgm:t>
        <a:bodyPr/>
        <a:lstStyle/>
        <a:p>
          <a:endParaRPr lang="en-US"/>
        </a:p>
      </dgm:t>
    </dgm:pt>
    <dgm:pt modelId="{9095955C-74D9-4887-9AC8-69EC3953CC29}" type="pres">
      <dgm:prSet presAssocID="{E5DB4243-1115-4EBA-848A-164CBBFFD9AA}" presName="childText" presStyleLbl="bgAcc1" presStyleIdx="6" presStyleCnt="8" custScaleX="158973" custScaleY="41045">
        <dgm:presLayoutVars>
          <dgm:bulletEnabled val="1"/>
        </dgm:presLayoutVars>
      </dgm:prSet>
      <dgm:spPr/>
      <dgm:t>
        <a:bodyPr/>
        <a:lstStyle/>
        <a:p>
          <a:endParaRPr lang="en-US"/>
        </a:p>
      </dgm:t>
    </dgm:pt>
    <dgm:pt modelId="{C9318D45-7CA2-406D-AEEF-80D149A9C106}" type="pres">
      <dgm:prSet presAssocID="{6C54BA03-9829-4010-B5AC-28A5B6EABF14}" presName="Name13" presStyleLbl="parChTrans1D2" presStyleIdx="7" presStyleCnt="8"/>
      <dgm:spPr/>
      <dgm:t>
        <a:bodyPr/>
        <a:lstStyle/>
        <a:p>
          <a:endParaRPr lang="en-US"/>
        </a:p>
      </dgm:t>
    </dgm:pt>
    <dgm:pt modelId="{BD60270D-5F5C-4554-82D0-A0B842BA48B8}" type="pres">
      <dgm:prSet presAssocID="{29EEA66E-5441-480D-BB2F-58E603F9D16E}" presName="childText" presStyleLbl="bgAcc1" presStyleIdx="7" presStyleCnt="8" custScaleX="158973" custScaleY="41045">
        <dgm:presLayoutVars>
          <dgm:bulletEnabled val="1"/>
        </dgm:presLayoutVars>
      </dgm:prSet>
      <dgm:spPr/>
      <dgm:t>
        <a:bodyPr/>
        <a:lstStyle/>
        <a:p>
          <a:endParaRPr lang="en-US"/>
        </a:p>
      </dgm:t>
    </dgm:pt>
  </dgm:ptLst>
  <dgm:cxnLst>
    <dgm:cxn modelId="{7F56C823-246B-43AA-A1A5-E918EE19E78A}" srcId="{BB15727D-F791-4D24-B3C0-6F33B8B292BB}" destId="{CA311E99-4F69-47AD-A7FE-CEA046478A57}" srcOrd="0" destOrd="0" parTransId="{EA1DCCB7-2413-4DD0-A343-20A78D0352B7}" sibTransId="{A2851966-9886-4A2D-9A8E-F97512447FDA}"/>
    <dgm:cxn modelId="{83528DE0-0AD7-4383-8AD8-90593BDB48CF}" srcId="{D2104DF6-AAB9-4EC3-ADB7-766E7876E64A}" destId="{95B70A6B-E732-4FCE-A54E-A0CC2760F12A}" srcOrd="2" destOrd="0" parTransId="{BEC05A2F-5503-4E9D-B6D6-0B0A12D87C0D}" sibTransId="{00010BDF-DE57-4066-9D9C-D6518A51735D}"/>
    <dgm:cxn modelId="{354AE96C-F2D1-41F6-B68E-47AA4135180A}" type="presOf" srcId="{6B933E02-EB28-4D11-821F-B33EC8D4BF3A}" destId="{4EAECDEE-1923-4A78-9C6F-5BE5ACDF830D}" srcOrd="0" destOrd="0" presId="urn:microsoft.com/office/officeart/2005/8/layout/hierarchy3"/>
    <dgm:cxn modelId="{46BFF0AF-EAFC-4AAA-9F88-CB9D2CB57D23}" type="presOf" srcId="{07D71C51-6E80-4966-9763-28B4036AFADB}" destId="{87F25A4D-52D9-4270-8312-771E88B6F048}" srcOrd="0" destOrd="0" presId="urn:microsoft.com/office/officeart/2005/8/layout/hierarchy3"/>
    <dgm:cxn modelId="{FB3C51F9-6998-41B9-A0B3-0EE77C89B438}" srcId="{BB15727D-F791-4D24-B3C0-6F33B8B292BB}" destId="{29EEA66E-5441-480D-BB2F-58E603F9D16E}" srcOrd="3" destOrd="0" parTransId="{6C54BA03-9829-4010-B5AC-28A5B6EABF14}" sibTransId="{0B9AFCD3-C5EC-463A-8AA1-5D277B631815}"/>
    <dgm:cxn modelId="{6F808CEA-0A21-45DA-A4EA-95B1DC76DB14}" srcId="{D2104DF6-AAB9-4EC3-ADB7-766E7876E64A}" destId="{D01471E1-9170-4CE1-AD63-D2632FDF9026}" srcOrd="1" destOrd="0" parTransId="{074158ED-3122-4670-A6EE-F6A2B66D6425}" sibTransId="{9017DC4C-2E6A-4626-8F2D-B23ED934B0E0}"/>
    <dgm:cxn modelId="{4CA7FB01-B2F5-4873-B328-CF47DC009FF8}" type="presOf" srcId="{FDEF9472-DA67-4CB3-8111-49E1FF00515A}" destId="{66C4F73F-B0D0-40D8-B740-DC0FDC41B901}" srcOrd="0" destOrd="0" presId="urn:microsoft.com/office/officeart/2005/8/layout/hierarchy3"/>
    <dgm:cxn modelId="{1D2D5A50-A9A2-4E6B-9740-B9651C96069C}" type="presOf" srcId="{BEC05A2F-5503-4E9D-B6D6-0B0A12D87C0D}" destId="{FD8A4F9E-8981-41D0-82E2-924E01744A0F}" srcOrd="0" destOrd="0" presId="urn:microsoft.com/office/officeart/2005/8/layout/hierarchy3"/>
    <dgm:cxn modelId="{F71AB76D-26BE-48FB-8CC4-A86BE8BA45A0}" type="presOf" srcId="{CA311E99-4F69-47AD-A7FE-CEA046478A57}" destId="{567A83CF-2883-4E33-8717-9DC45ED90E40}" srcOrd="0" destOrd="0" presId="urn:microsoft.com/office/officeart/2005/8/layout/hierarchy3"/>
    <dgm:cxn modelId="{8EB617BA-F6C3-4238-82AA-B078E9A156C8}" type="presOf" srcId="{D2104DF6-AAB9-4EC3-ADB7-766E7876E64A}" destId="{97FDAAF3-6B14-4F2E-9681-500A607797EC}" srcOrd="1" destOrd="0" presId="urn:microsoft.com/office/officeart/2005/8/layout/hierarchy3"/>
    <dgm:cxn modelId="{3ABFDE63-30EF-4BD5-A4CF-72F1BF7FC042}" srcId="{BB15727D-F791-4D24-B3C0-6F33B8B292BB}" destId="{6B933E02-EB28-4D11-821F-B33EC8D4BF3A}" srcOrd="1" destOrd="0" parTransId="{30AF3E8A-E567-4256-B8BF-580C8F0215BE}" sibTransId="{056BF852-12D2-4E8E-93B4-EB544BEC3E0E}"/>
    <dgm:cxn modelId="{8F6518C0-644F-4C92-AC46-70477DE479A5}" srcId="{1BCD6C12-9B9C-433F-9F7D-41DCA0C1504C}" destId="{D2104DF6-AAB9-4EC3-ADB7-766E7876E64A}" srcOrd="0" destOrd="0" parTransId="{C8975C88-F9EB-4452-BC7B-ED818B730EC5}" sibTransId="{34D21756-0480-4A9B-B8A7-C09229859ECA}"/>
    <dgm:cxn modelId="{AAE66D7B-3808-4736-81A2-339D82485224}" type="presOf" srcId="{D01471E1-9170-4CE1-AD63-D2632FDF9026}" destId="{83297AA2-6AB1-4132-9EB6-2FAA3EE0C558}" srcOrd="0" destOrd="0" presId="urn:microsoft.com/office/officeart/2005/8/layout/hierarchy3"/>
    <dgm:cxn modelId="{B2930419-3743-4AA1-B52C-ADBA605E70FA}" srcId="{BB15727D-F791-4D24-B3C0-6F33B8B292BB}" destId="{E5DB4243-1115-4EBA-848A-164CBBFFD9AA}" srcOrd="2" destOrd="0" parTransId="{FDEF9472-DA67-4CB3-8111-49E1FF00515A}" sibTransId="{2C9C8496-FAE2-4E5C-AAA3-62C3433301AE}"/>
    <dgm:cxn modelId="{64F4E5C5-7957-4EDC-A067-6A909113592C}" type="presOf" srcId="{95B70A6B-E732-4FCE-A54E-A0CC2760F12A}" destId="{4CBA727F-2493-4FF5-A39C-D4CF52418479}" srcOrd="0" destOrd="0" presId="urn:microsoft.com/office/officeart/2005/8/layout/hierarchy3"/>
    <dgm:cxn modelId="{C4A86D11-1583-46A2-A389-C9066FE4EA6E}" srcId="{1BCD6C12-9B9C-433F-9F7D-41DCA0C1504C}" destId="{BB15727D-F791-4D24-B3C0-6F33B8B292BB}" srcOrd="1" destOrd="0" parTransId="{2DE35ABE-84BA-4E1F-ADD7-08C12BC1D38F}" sibTransId="{440B1E68-62D8-45D5-8970-0A2CC04AAD55}"/>
    <dgm:cxn modelId="{6D6AF880-17D5-49B8-97BA-56751B851708}" type="presOf" srcId="{29EEA66E-5441-480D-BB2F-58E603F9D16E}" destId="{BD60270D-5F5C-4554-82D0-A0B842BA48B8}" srcOrd="0" destOrd="0" presId="urn:microsoft.com/office/officeart/2005/8/layout/hierarchy3"/>
    <dgm:cxn modelId="{51E028BD-BB16-45D7-AABC-3F6670E7F72B}" type="presOf" srcId="{E5DB4243-1115-4EBA-848A-164CBBFFD9AA}" destId="{9095955C-74D9-4887-9AC8-69EC3953CC29}" srcOrd="0" destOrd="0" presId="urn:microsoft.com/office/officeart/2005/8/layout/hierarchy3"/>
    <dgm:cxn modelId="{C0B2A017-5EEC-41EB-823D-71BE75F86260}" type="presOf" srcId="{074158ED-3122-4670-A6EE-F6A2B66D6425}" destId="{67EF5845-79CC-4485-A036-4AB9024C8B5F}" srcOrd="0" destOrd="0" presId="urn:microsoft.com/office/officeart/2005/8/layout/hierarchy3"/>
    <dgm:cxn modelId="{3C651F71-9462-4C3C-8A6E-B4B6A019D002}" type="presOf" srcId="{BB15727D-F791-4D24-B3C0-6F33B8B292BB}" destId="{378CADC4-41BF-4A5E-B5E9-67E90D420A28}" srcOrd="1" destOrd="0" presId="urn:microsoft.com/office/officeart/2005/8/layout/hierarchy3"/>
    <dgm:cxn modelId="{66BEF809-DE21-4E9B-9695-FD2EFB5447C2}" type="presOf" srcId="{1BCD6C12-9B9C-433F-9F7D-41DCA0C1504C}" destId="{7D14861B-9A32-45E3-9D54-ECB8651FF166}" srcOrd="0" destOrd="0" presId="urn:microsoft.com/office/officeart/2005/8/layout/hierarchy3"/>
    <dgm:cxn modelId="{5FC45C9B-844A-4D91-A370-D4BF8C24FD2D}" type="presOf" srcId="{30AF3E8A-E567-4256-B8BF-580C8F0215BE}" destId="{B2565D27-ACDD-4DF7-AD05-C739D84A334D}" srcOrd="0" destOrd="0" presId="urn:microsoft.com/office/officeart/2005/8/layout/hierarchy3"/>
    <dgm:cxn modelId="{77367520-5EFD-4C91-9F21-4D78E24C1B57}" type="presOf" srcId="{6C54BA03-9829-4010-B5AC-28A5B6EABF14}" destId="{C9318D45-7CA2-406D-AEEF-80D149A9C106}" srcOrd="0" destOrd="0" presId="urn:microsoft.com/office/officeart/2005/8/layout/hierarchy3"/>
    <dgm:cxn modelId="{B309E189-78D0-4AA5-9616-58CF518245E5}" type="presOf" srcId="{06D8AEF0-77DA-48D8-81CA-8B18FA8B96FB}" destId="{01A6EDDB-4FD9-4A09-8B79-199230E72352}" srcOrd="0" destOrd="0" presId="urn:microsoft.com/office/officeart/2005/8/layout/hierarchy3"/>
    <dgm:cxn modelId="{3C146084-BDA0-4DFC-8E9A-7209E7124ECF}" type="presOf" srcId="{4FE1159C-5FE1-462C-98EC-E7EC3EF6A999}" destId="{B81D52E8-103B-4827-B402-BADD3F576B47}" srcOrd="0" destOrd="0" presId="urn:microsoft.com/office/officeart/2005/8/layout/hierarchy3"/>
    <dgm:cxn modelId="{E1D3210C-7F35-49C7-995C-91555E771AF4}" type="presOf" srcId="{D2104DF6-AAB9-4EC3-ADB7-766E7876E64A}" destId="{BBC26971-30C2-4E36-A4D3-23778F6F92F4}" srcOrd="0" destOrd="0" presId="urn:microsoft.com/office/officeart/2005/8/layout/hierarchy3"/>
    <dgm:cxn modelId="{0CE2C78F-506D-4E66-B499-31BF591F506B}" srcId="{D2104DF6-AAB9-4EC3-ADB7-766E7876E64A}" destId="{07D71C51-6E80-4966-9763-28B4036AFADB}" srcOrd="3" destOrd="0" parTransId="{F7115EB9-1D6F-481E-A518-F85EB0DAEBC7}" sibTransId="{FBE8F9CD-888F-42E1-BA5E-8A6DC86F6481}"/>
    <dgm:cxn modelId="{C8A3E237-5CCC-41D5-879E-49A6640CFD5B}" type="presOf" srcId="{BB15727D-F791-4D24-B3C0-6F33B8B292BB}" destId="{4F31CFA2-78A0-4139-98CF-9253210F46BA}" srcOrd="0" destOrd="0" presId="urn:microsoft.com/office/officeart/2005/8/layout/hierarchy3"/>
    <dgm:cxn modelId="{371B0F38-9F51-48CA-BBAC-6CBF8D23CD05}" type="presOf" srcId="{EA1DCCB7-2413-4DD0-A343-20A78D0352B7}" destId="{F2154628-60D3-42A4-9F71-7987F482B800}" srcOrd="0" destOrd="0" presId="urn:microsoft.com/office/officeart/2005/8/layout/hierarchy3"/>
    <dgm:cxn modelId="{B5808F4E-49B0-431E-A011-50555FB86796}" type="presOf" srcId="{F7115EB9-1D6F-481E-A518-F85EB0DAEBC7}" destId="{C8723AC5-F5F1-403E-A544-3788A24BB743}" srcOrd="0" destOrd="0" presId="urn:microsoft.com/office/officeart/2005/8/layout/hierarchy3"/>
    <dgm:cxn modelId="{21FB433B-0201-4BD9-A610-FC22C9807B21}" srcId="{D2104DF6-AAB9-4EC3-ADB7-766E7876E64A}" destId="{4FE1159C-5FE1-462C-98EC-E7EC3EF6A999}" srcOrd="0" destOrd="0" parTransId="{06D8AEF0-77DA-48D8-81CA-8B18FA8B96FB}" sibTransId="{B5F67C47-08B0-43B6-B991-EE1EA81EDFD5}"/>
    <dgm:cxn modelId="{BB8209F1-C189-49DF-B9E9-7B9C2713DE7F}" type="presParOf" srcId="{7D14861B-9A32-45E3-9D54-ECB8651FF166}" destId="{560DDBB0-EFB7-41D1-AE44-00E1385BD43D}" srcOrd="0" destOrd="0" presId="urn:microsoft.com/office/officeart/2005/8/layout/hierarchy3"/>
    <dgm:cxn modelId="{2A3CC265-16FE-47B8-92E7-86EC3DB95EF2}" type="presParOf" srcId="{560DDBB0-EFB7-41D1-AE44-00E1385BD43D}" destId="{6FD87A3D-FFC5-42E6-A59B-4995B0259DCB}" srcOrd="0" destOrd="0" presId="urn:microsoft.com/office/officeart/2005/8/layout/hierarchy3"/>
    <dgm:cxn modelId="{79746FD0-FFF9-4FCF-8DF1-8E320DE27CF3}" type="presParOf" srcId="{6FD87A3D-FFC5-42E6-A59B-4995B0259DCB}" destId="{BBC26971-30C2-4E36-A4D3-23778F6F92F4}" srcOrd="0" destOrd="0" presId="urn:microsoft.com/office/officeart/2005/8/layout/hierarchy3"/>
    <dgm:cxn modelId="{CE363868-AFB9-45AA-8D69-3A16B98AC57A}" type="presParOf" srcId="{6FD87A3D-FFC5-42E6-A59B-4995B0259DCB}" destId="{97FDAAF3-6B14-4F2E-9681-500A607797EC}" srcOrd="1" destOrd="0" presId="urn:microsoft.com/office/officeart/2005/8/layout/hierarchy3"/>
    <dgm:cxn modelId="{98A043D7-A5E0-4DEF-B4CB-967BAE45DB7B}" type="presParOf" srcId="{560DDBB0-EFB7-41D1-AE44-00E1385BD43D}" destId="{129075CF-B3EF-401D-8D0A-58BCC9EC0828}" srcOrd="1" destOrd="0" presId="urn:microsoft.com/office/officeart/2005/8/layout/hierarchy3"/>
    <dgm:cxn modelId="{85E9FC2F-A5E5-4663-B305-DD5EE474E107}" type="presParOf" srcId="{129075CF-B3EF-401D-8D0A-58BCC9EC0828}" destId="{01A6EDDB-4FD9-4A09-8B79-199230E72352}" srcOrd="0" destOrd="0" presId="urn:microsoft.com/office/officeart/2005/8/layout/hierarchy3"/>
    <dgm:cxn modelId="{3FCCA4EF-9935-4BA8-9666-7CC2545913BA}" type="presParOf" srcId="{129075CF-B3EF-401D-8D0A-58BCC9EC0828}" destId="{B81D52E8-103B-4827-B402-BADD3F576B47}" srcOrd="1" destOrd="0" presId="urn:microsoft.com/office/officeart/2005/8/layout/hierarchy3"/>
    <dgm:cxn modelId="{BDEF9521-4E96-4FCC-AD1A-C93FB8599B63}" type="presParOf" srcId="{129075CF-B3EF-401D-8D0A-58BCC9EC0828}" destId="{67EF5845-79CC-4485-A036-4AB9024C8B5F}" srcOrd="2" destOrd="0" presId="urn:microsoft.com/office/officeart/2005/8/layout/hierarchy3"/>
    <dgm:cxn modelId="{AC727561-D732-4BD7-ACEC-B03D503B8649}" type="presParOf" srcId="{129075CF-B3EF-401D-8D0A-58BCC9EC0828}" destId="{83297AA2-6AB1-4132-9EB6-2FAA3EE0C558}" srcOrd="3" destOrd="0" presId="urn:microsoft.com/office/officeart/2005/8/layout/hierarchy3"/>
    <dgm:cxn modelId="{19411969-EE5F-416E-8655-90B7724A68A3}" type="presParOf" srcId="{129075CF-B3EF-401D-8D0A-58BCC9EC0828}" destId="{FD8A4F9E-8981-41D0-82E2-924E01744A0F}" srcOrd="4" destOrd="0" presId="urn:microsoft.com/office/officeart/2005/8/layout/hierarchy3"/>
    <dgm:cxn modelId="{DFB48CDC-B198-4A43-85DA-509530D8516B}" type="presParOf" srcId="{129075CF-B3EF-401D-8D0A-58BCC9EC0828}" destId="{4CBA727F-2493-4FF5-A39C-D4CF52418479}" srcOrd="5" destOrd="0" presId="urn:microsoft.com/office/officeart/2005/8/layout/hierarchy3"/>
    <dgm:cxn modelId="{71630094-8E86-435F-A5D4-11122BAAC29A}" type="presParOf" srcId="{129075CF-B3EF-401D-8D0A-58BCC9EC0828}" destId="{C8723AC5-F5F1-403E-A544-3788A24BB743}" srcOrd="6" destOrd="0" presId="urn:microsoft.com/office/officeart/2005/8/layout/hierarchy3"/>
    <dgm:cxn modelId="{A42E4F98-38AB-4D2F-973B-CD48601062E4}" type="presParOf" srcId="{129075CF-B3EF-401D-8D0A-58BCC9EC0828}" destId="{87F25A4D-52D9-4270-8312-771E88B6F048}" srcOrd="7" destOrd="0" presId="urn:microsoft.com/office/officeart/2005/8/layout/hierarchy3"/>
    <dgm:cxn modelId="{4906C44D-07A2-48A6-9414-9576CBAA55C8}" type="presParOf" srcId="{7D14861B-9A32-45E3-9D54-ECB8651FF166}" destId="{1456AD3D-289D-4E77-AC8D-F9DB3D18873E}" srcOrd="1" destOrd="0" presId="urn:microsoft.com/office/officeart/2005/8/layout/hierarchy3"/>
    <dgm:cxn modelId="{4405C75A-B878-4EFD-B59C-1DF1B9C6472A}" type="presParOf" srcId="{1456AD3D-289D-4E77-AC8D-F9DB3D18873E}" destId="{C750CDD1-D6A6-47C2-82ED-6AFB07359961}" srcOrd="0" destOrd="0" presId="urn:microsoft.com/office/officeart/2005/8/layout/hierarchy3"/>
    <dgm:cxn modelId="{BA717FB9-5590-400A-9DEC-097526BFE8B2}" type="presParOf" srcId="{C750CDD1-D6A6-47C2-82ED-6AFB07359961}" destId="{4F31CFA2-78A0-4139-98CF-9253210F46BA}" srcOrd="0" destOrd="0" presId="urn:microsoft.com/office/officeart/2005/8/layout/hierarchy3"/>
    <dgm:cxn modelId="{F385185F-C2B9-4CF7-8CEA-03D3A6B27913}" type="presParOf" srcId="{C750CDD1-D6A6-47C2-82ED-6AFB07359961}" destId="{378CADC4-41BF-4A5E-B5E9-67E90D420A28}" srcOrd="1" destOrd="0" presId="urn:microsoft.com/office/officeart/2005/8/layout/hierarchy3"/>
    <dgm:cxn modelId="{BEE619AC-9062-4505-BCF7-50DB977059DD}" type="presParOf" srcId="{1456AD3D-289D-4E77-AC8D-F9DB3D18873E}" destId="{009C6C70-F662-4D92-82F5-2161B70DF268}" srcOrd="1" destOrd="0" presId="urn:microsoft.com/office/officeart/2005/8/layout/hierarchy3"/>
    <dgm:cxn modelId="{9EA0B5E0-6EDA-4055-A85E-E810B8116849}" type="presParOf" srcId="{009C6C70-F662-4D92-82F5-2161B70DF268}" destId="{F2154628-60D3-42A4-9F71-7987F482B800}" srcOrd="0" destOrd="0" presId="urn:microsoft.com/office/officeart/2005/8/layout/hierarchy3"/>
    <dgm:cxn modelId="{3649BECD-6195-4664-AAB0-2966B1C71E45}" type="presParOf" srcId="{009C6C70-F662-4D92-82F5-2161B70DF268}" destId="{567A83CF-2883-4E33-8717-9DC45ED90E40}" srcOrd="1" destOrd="0" presId="urn:microsoft.com/office/officeart/2005/8/layout/hierarchy3"/>
    <dgm:cxn modelId="{471EBE00-47BF-473D-8C09-9B977F0E867B}" type="presParOf" srcId="{009C6C70-F662-4D92-82F5-2161B70DF268}" destId="{B2565D27-ACDD-4DF7-AD05-C739D84A334D}" srcOrd="2" destOrd="0" presId="urn:microsoft.com/office/officeart/2005/8/layout/hierarchy3"/>
    <dgm:cxn modelId="{60E756F7-D7C4-4B62-8AD2-B6C66D06C85F}" type="presParOf" srcId="{009C6C70-F662-4D92-82F5-2161B70DF268}" destId="{4EAECDEE-1923-4A78-9C6F-5BE5ACDF830D}" srcOrd="3" destOrd="0" presId="urn:microsoft.com/office/officeart/2005/8/layout/hierarchy3"/>
    <dgm:cxn modelId="{CCB6E97E-309B-42B1-99A8-8C020CD906AF}" type="presParOf" srcId="{009C6C70-F662-4D92-82F5-2161B70DF268}" destId="{66C4F73F-B0D0-40D8-B740-DC0FDC41B901}" srcOrd="4" destOrd="0" presId="urn:microsoft.com/office/officeart/2005/8/layout/hierarchy3"/>
    <dgm:cxn modelId="{82DFCAAB-4C6B-4399-BDC9-0DBAEDDD2120}" type="presParOf" srcId="{009C6C70-F662-4D92-82F5-2161B70DF268}" destId="{9095955C-74D9-4887-9AC8-69EC3953CC29}" srcOrd="5" destOrd="0" presId="urn:microsoft.com/office/officeart/2005/8/layout/hierarchy3"/>
    <dgm:cxn modelId="{80290C0D-A555-4995-BCB2-4AF9630D0C0C}" type="presParOf" srcId="{009C6C70-F662-4D92-82F5-2161B70DF268}" destId="{C9318D45-7CA2-406D-AEEF-80D149A9C106}" srcOrd="6" destOrd="0" presId="urn:microsoft.com/office/officeart/2005/8/layout/hierarchy3"/>
    <dgm:cxn modelId="{F8E43C71-B6C4-4A6C-B51C-3CD28B80ABA6}" type="presParOf" srcId="{009C6C70-F662-4D92-82F5-2161B70DF268}" destId="{BD60270D-5F5C-4554-82D0-A0B842BA48B8}"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4C139C-B302-436D-868C-EB2C8BBB8D62}" type="doc">
      <dgm:prSet loTypeId="urn:microsoft.com/office/officeart/2008/layout/HorizontalMultiLevelHierarchy" loCatId="hierarchy" qsTypeId="urn:microsoft.com/office/officeart/2005/8/quickstyle/simple5" qsCatId="simple" csTypeId="urn:microsoft.com/office/officeart/2005/8/colors/colorful3" csCatId="colorful" phldr="1"/>
      <dgm:spPr/>
      <dgm:t>
        <a:bodyPr/>
        <a:lstStyle/>
        <a:p>
          <a:endParaRPr lang="en-US"/>
        </a:p>
      </dgm:t>
    </dgm:pt>
    <dgm:pt modelId="{C3532BB0-C88F-4726-B388-CDFF20BAD61A}">
      <dgm:prSet phldrT="[Text]" custT="1"/>
      <dgm:spPr/>
      <dgm:t>
        <a:bodyPr/>
        <a:lstStyle/>
        <a:p>
          <a:r>
            <a:rPr lang="en-US" sz="4000"/>
            <a:t>Mạng máy tính</a:t>
          </a:r>
        </a:p>
      </dgm:t>
    </dgm:pt>
    <dgm:pt modelId="{3ADB56CD-1B3E-49A7-B95D-B528B14E7A6E}" type="parTrans" cxnId="{6ABB9A73-0E9C-4575-A220-46EA2891FC71}">
      <dgm:prSet/>
      <dgm:spPr/>
      <dgm:t>
        <a:bodyPr/>
        <a:lstStyle/>
        <a:p>
          <a:endParaRPr lang="en-US"/>
        </a:p>
      </dgm:t>
    </dgm:pt>
    <dgm:pt modelId="{692FBD7F-8117-4B6B-96BD-47335E3E0776}" type="sibTrans" cxnId="{6ABB9A73-0E9C-4575-A220-46EA2891FC71}">
      <dgm:prSet/>
      <dgm:spPr/>
      <dgm:t>
        <a:bodyPr/>
        <a:lstStyle/>
        <a:p>
          <a:endParaRPr lang="en-US"/>
        </a:p>
      </dgm:t>
    </dgm:pt>
    <dgm:pt modelId="{DDF15350-49D0-4ED4-AA5D-8C1B308BD7F0}">
      <dgm:prSet phldrT="[Text]" custT="1"/>
      <dgm:spPr/>
      <dgm:t>
        <a:bodyPr/>
        <a:lstStyle/>
        <a:p>
          <a:r>
            <a:rPr lang="en-US" sz="2800"/>
            <a:t>Phương tiện truyền thông</a:t>
          </a:r>
        </a:p>
      </dgm:t>
    </dgm:pt>
    <dgm:pt modelId="{258E545D-1493-4823-AB8F-963144D4640D}" type="parTrans" cxnId="{33A40684-020B-4019-934C-3921151C15F9}">
      <dgm:prSet/>
      <dgm:spPr/>
      <dgm:t>
        <a:bodyPr/>
        <a:lstStyle/>
        <a:p>
          <a:endParaRPr lang="en-US"/>
        </a:p>
      </dgm:t>
    </dgm:pt>
    <dgm:pt modelId="{34BD06F8-3A75-4807-A93E-4BADB06AE0F0}" type="sibTrans" cxnId="{33A40684-020B-4019-934C-3921151C15F9}">
      <dgm:prSet/>
      <dgm:spPr/>
      <dgm:t>
        <a:bodyPr/>
        <a:lstStyle/>
        <a:p>
          <a:endParaRPr lang="en-US"/>
        </a:p>
      </dgm:t>
    </dgm:pt>
    <dgm:pt modelId="{A6326DE5-1BAD-4161-83AE-3A8648367D24}">
      <dgm:prSet phldrT="[Text]" custT="1"/>
      <dgm:spPr/>
      <dgm:t>
        <a:bodyPr/>
        <a:lstStyle/>
        <a:p>
          <a:r>
            <a:rPr lang="en-US" sz="2800"/>
            <a:t>Kỹ thuật chuyển mạch</a:t>
          </a:r>
        </a:p>
      </dgm:t>
    </dgm:pt>
    <dgm:pt modelId="{19CD1250-E1A9-4A6B-BF7E-B30965881AE2}" type="parTrans" cxnId="{A87C84BB-D337-40FD-AC34-ED082D415FD9}">
      <dgm:prSet/>
      <dgm:spPr/>
      <dgm:t>
        <a:bodyPr/>
        <a:lstStyle/>
        <a:p>
          <a:endParaRPr lang="en-US"/>
        </a:p>
      </dgm:t>
    </dgm:pt>
    <dgm:pt modelId="{8FE51E40-9C4F-4210-B3A0-7DB4A42C1C52}" type="sibTrans" cxnId="{A87C84BB-D337-40FD-AC34-ED082D415FD9}">
      <dgm:prSet/>
      <dgm:spPr/>
      <dgm:t>
        <a:bodyPr/>
        <a:lstStyle/>
        <a:p>
          <a:endParaRPr lang="en-US"/>
        </a:p>
      </dgm:t>
    </dgm:pt>
    <dgm:pt modelId="{9E251728-FF3B-4F96-963D-961878953F5E}">
      <dgm:prSet phldrT="[Text]" custT="1"/>
      <dgm:spPr/>
      <dgm:t>
        <a:bodyPr/>
        <a:lstStyle/>
        <a:p>
          <a:r>
            <a:rPr lang="en-US" sz="2800"/>
            <a:t>Kiến trúc mạng</a:t>
          </a:r>
        </a:p>
      </dgm:t>
    </dgm:pt>
    <dgm:pt modelId="{6F60E9F3-C930-4A07-9FFD-6E5CB1BBAC4E}" type="parTrans" cxnId="{605C8055-C8D5-43FE-AD50-8222F5927291}">
      <dgm:prSet/>
      <dgm:spPr/>
      <dgm:t>
        <a:bodyPr/>
        <a:lstStyle/>
        <a:p>
          <a:endParaRPr lang="en-US"/>
        </a:p>
      </dgm:t>
    </dgm:pt>
    <dgm:pt modelId="{2383ED85-1AA7-46EB-93F2-D621E35F8788}" type="sibTrans" cxnId="{605C8055-C8D5-43FE-AD50-8222F5927291}">
      <dgm:prSet/>
      <dgm:spPr/>
      <dgm:t>
        <a:bodyPr/>
        <a:lstStyle/>
        <a:p>
          <a:endParaRPr lang="en-US"/>
        </a:p>
      </dgm:t>
    </dgm:pt>
    <dgm:pt modelId="{155485AA-685F-4DC9-B97B-DE8E71790579}">
      <dgm:prSet phldrT="[Text]" custT="1"/>
      <dgm:spPr/>
      <dgm:t>
        <a:bodyPr/>
        <a:lstStyle/>
        <a:p>
          <a:r>
            <a:rPr lang="en-US" sz="2800"/>
            <a:t>Phạm vi địa lý</a:t>
          </a:r>
        </a:p>
      </dgm:t>
    </dgm:pt>
    <dgm:pt modelId="{D0B6474D-A2C4-4403-BFC3-41CDD7492398}" type="parTrans" cxnId="{D42E0EF0-2F8F-47E4-A5E8-0C11130E0542}">
      <dgm:prSet/>
      <dgm:spPr/>
      <dgm:t>
        <a:bodyPr/>
        <a:lstStyle/>
        <a:p>
          <a:endParaRPr lang="en-US"/>
        </a:p>
      </dgm:t>
    </dgm:pt>
    <dgm:pt modelId="{F7130737-AED2-46F6-92C4-6443780E2F11}" type="sibTrans" cxnId="{D42E0EF0-2F8F-47E4-A5E8-0C11130E0542}">
      <dgm:prSet/>
      <dgm:spPr/>
      <dgm:t>
        <a:bodyPr/>
        <a:lstStyle/>
        <a:p>
          <a:endParaRPr lang="en-US"/>
        </a:p>
      </dgm:t>
    </dgm:pt>
    <dgm:pt modelId="{51864D54-3EC5-42D3-B111-5563391247F5}">
      <dgm:prSet phldrT="[Text]" custT="1"/>
      <dgm:spPr/>
      <dgm:t>
        <a:bodyPr/>
        <a:lstStyle/>
        <a:p>
          <a:r>
            <a:rPr lang="en-US" sz="2800"/>
            <a:t>Vai trò máy trạm</a:t>
          </a:r>
        </a:p>
      </dgm:t>
    </dgm:pt>
    <dgm:pt modelId="{847609D1-E24B-4A51-93C1-153EB682815F}" type="parTrans" cxnId="{BE64973D-A6E7-45B2-A395-50CFEAD8BEB3}">
      <dgm:prSet/>
      <dgm:spPr/>
      <dgm:t>
        <a:bodyPr/>
        <a:lstStyle/>
        <a:p>
          <a:endParaRPr lang="en-US"/>
        </a:p>
      </dgm:t>
    </dgm:pt>
    <dgm:pt modelId="{89B26E5D-06DA-45FE-A2E8-F3F3922CB6C9}" type="sibTrans" cxnId="{BE64973D-A6E7-45B2-A395-50CFEAD8BEB3}">
      <dgm:prSet/>
      <dgm:spPr/>
      <dgm:t>
        <a:bodyPr/>
        <a:lstStyle/>
        <a:p>
          <a:endParaRPr lang="en-US"/>
        </a:p>
      </dgm:t>
    </dgm:pt>
    <dgm:pt modelId="{FA16675C-1439-4C22-867E-43028493E51F}" type="pres">
      <dgm:prSet presAssocID="{AB4C139C-B302-436D-868C-EB2C8BBB8D62}" presName="Name0" presStyleCnt="0">
        <dgm:presLayoutVars>
          <dgm:chPref val="1"/>
          <dgm:dir/>
          <dgm:animOne val="branch"/>
          <dgm:animLvl val="lvl"/>
          <dgm:resizeHandles val="exact"/>
        </dgm:presLayoutVars>
      </dgm:prSet>
      <dgm:spPr/>
      <dgm:t>
        <a:bodyPr/>
        <a:lstStyle/>
        <a:p>
          <a:endParaRPr lang="en-US"/>
        </a:p>
      </dgm:t>
    </dgm:pt>
    <dgm:pt modelId="{BD86B09D-C9DE-4C6F-BCE1-F8151FAF61F0}" type="pres">
      <dgm:prSet presAssocID="{C3532BB0-C88F-4726-B388-CDFF20BAD61A}" presName="root1" presStyleCnt="0"/>
      <dgm:spPr/>
    </dgm:pt>
    <dgm:pt modelId="{1BFDFB69-B7DE-4FE2-8D54-6DBF8A5AC4B4}" type="pres">
      <dgm:prSet presAssocID="{C3532BB0-C88F-4726-B388-CDFF20BAD61A}" presName="LevelOneTextNode" presStyleLbl="node0" presStyleIdx="0" presStyleCnt="1">
        <dgm:presLayoutVars>
          <dgm:chPref val="3"/>
        </dgm:presLayoutVars>
      </dgm:prSet>
      <dgm:spPr/>
      <dgm:t>
        <a:bodyPr/>
        <a:lstStyle/>
        <a:p>
          <a:endParaRPr lang="en-US"/>
        </a:p>
      </dgm:t>
    </dgm:pt>
    <dgm:pt modelId="{25CE0F11-90A3-4A2F-BE34-3E197305C527}" type="pres">
      <dgm:prSet presAssocID="{C3532BB0-C88F-4726-B388-CDFF20BAD61A}" presName="level2hierChild" presStyleCnt="0"/>
      <dgm:spPr/>
    </dgm:pt>
    <dgm:pt modelId="{6C936430-5BD7-498B-867D-6DC0743E1C13}" type="pres">
      <dgm:prSet presAssocID="{258E545D-1493-4823-AB8F-963144D4640D}" presName="conn2-1" presStyleLbl="parChTrans1D2" presStyleIdx="0" presStyleCnt="5"/>
      <dgm:spPr/>
      <dgm:t>
        <a:bodyPr/>
        <a:lstStyle/>
        <a:p>
          <a:endParaRPr lang="en-US"/>
        </a:p>
      </dgm:t>
    </dgm:pt>
    <dgm:pt modelId="{1A749026-A55C-4FB3-A188-8B7778578AD8}" type="pres">
      <dgm:prSet presAssocID="{258E545D-1493-4823-AB8F-963144D4640D}" presName="connTx" presStyleLbl="parChTrans1D2" presStyleIdx="0" presStyleCnt="5"/>
      <dgm:spPr/>
      <dgm:t>
        <a:bodyPr/>
        <a:lstStyle/>
        <a:p>
          <a:endParaRPr lang="en-US"/>
        </a:p>
      </dgm:t>
    </dgm:pt>
    <dgm:pt modelId="{6872A162-C125-4BB3-8AD7-1ADDE5BF551F}" type="pres">
      <dgm:prSet presAssocID="{DDF15350-49D0-4ED4-AA5D-8C1B308BD7F0}" presName="root2" presStyleCnt="0"/>
      <dgm:spPr/>
    </dgm:pt>
    <dgm:pt modelId="{1D71E1D8-102D-400C-BFEE-85DA459EBC36}" type="pres">
      <dgm:prSet presAssocID="{DDF15350-49D0-4ED4-AA5D-8C1B308BD7F0}" presName="LevelTwoTextNode" presStyleLbl="node2" presStyleIdx="0" presStyleCnt="5">
        <dgm:presLayoutVars>
          <dgm:chPref val="3"/>
        </dgm:presLayoutVars>
      </dgm:prSet>
      <dgm:spPr/>
      <dgm:t>
        <a:bodyPr/>
        <a:lstStyle/>
        <a:p>
          <a:endParaRPr lang="en-US"/>
        </a:p>
      </dgm:t>
    </dgm:pt>
    <dgm:pt modelId="{06C39D3E-2E64-4E68-B87B-7A4475B86932}" type="pres">
      <dgm:prSet presAssocID="{DDF15350-49D0-4ED4-AA5D-8C1B308BD7F0}" presName="level3hierChild" presStyleCnt="0"/>
      <dgm:spPr/>
    </dgm:pt>
    <dgm:pt modelId="{544200F4-9389-47AF-88B1-60374700F8B4}" type="pres">
      <dgm:prSet presAssocID="{D0B6474D-A2C4-4403-BFC3-41CDD7492398}" presName="conn2-1" presStyleLbl="parChTrans1D2" presStyleIdx="1" presStyleCnt="5"/>
      <dgm:spPr/>
      <dgm:t>
        <a:bodyPr/>
        <a:lstStyle/>
        <a:p>
          <a:endParaRPr lang="en-US"/>
        </a:p>
      </dgm:t>
    </dgm:pt>
    <dgm:pt modelId="{2C8AE1F1-D2B9-49E7-951A-C11D60B9CE3A}" type="pres">
      <dgm:prSet presAssocID="{D0B6474D-A2C4-4403-BFC3-41CDD7492398}" presName="connTx" presStyleLbl="parChTrans1D2" presStyleIdx="1" presStyleCnt="5"/>
      <dgm:spPr/>
      <dgm:t>
        <a:bodyPr/>
        <a:lstStyle/>
        <a:p>
          <a:endParaRPr lang="en-US"/>
        </a:p>
      </dgm:t>
    </dgm:pt>
    <dgm:pt modelId="{8EB1D672-02C6-4DBD-9604-F9E6867EB13E}" type="pres">
      <dgm:prSet presAssocID="{155485AA-685F-4DC9-B97B-DE8E71790579}" presName="root2" presStyleCnt="0"/>
      <dgm:spPr/>
    </dgm:pt>
    <dgm:pt modelId="{9476A62B-5DA7-43BF-8F6E-FC8C89B9FCE6}" type="pres">
      <dgm:prSet presAssocID="{155485AA-685F-4DC9-B97B-DE8E71790579}" presName="LevelTwoTextNode" presStyleLbl="node2" presStyleIdx="1" presStyleCnt="5">
        <dgm:presLayoutVars>
          <dgm:chPref val="3"/>
        </dgm:presLayoutVars>
      </dgm:prSet>
      <dgm:spPr/>
      <dgm:t>
        <a:bodyPr/>
        <a:lstStyle/>
        <a:p>
          <a:endParaRPr lang="en-US"/>
        </a:p>
      </dgm:t>
    </dgm:pt>
    <dgm:pt modelId="{0628761D-7133-4B01-93B0-0354E7D7641D}" type="pres">
      <dgm:prSet presAssocID="{155485AA-685F-4DC9-B97B-DE8E71790579}" presName="level3hierChild" presStyleCnt="0"/>
      <dgm:spPr/>
    </dgm:pt>
    <dgm:pt modelId="{B219B84A-26DD-42EC-8F81-B5B716B567DA}" type="pres">
      <dgm:prSet presAssocID="{19CD1250-E1A9-4A6B-BF7E-B30965881AE2}" presName="conn2-1" presStyleLbl="parChTrans1D2" presStyleIdx="2" presStyleCnt="5"/>
      <dgm:spPr/>
      <dgm:t>
        <a:bodyPr/>
        <a:lstStyle/>
        <a:p>
          <a:endParaRPr lang="en-US"/>
        </a:p>
      </dgm:t>
    </dgm:pt>
    <dgm:pt modelId="{BE1869DA-3BE5-46BF-8F96-BED73B00C489}" type="pres">
      <dgm:prSet presAssocID="{19CD1250-E1A9-4A6B-BF7E-B30965881AE2}" presName="connTx" presStyleLbl="parChTrans1D2" presStyleIdx="2" presStyleCnt="5"/>
      <dgm:spPr/>
      <dgm:t>
        <a:bodyPr/>
        <a:lstStyle/>
        <a:p>
          <a:endParaRPr lang="en-US"/>
        </a:p>
      </dgm:t>
    </dgm:pt>
    <dgm:pt modelId="{039999ED-0FEA-4C6D-8699-54F77F805974}" type="pres">
      <dgm:prSet presAssocID="{A6326DE5-1BAD-4161-83AE-3A8648367D24}" presName="root2" presStyleCnt="0"/>
      <dgm:spPr/>
    </dgm:pt>
    <dgm:pt modelId="{CD57F47C-C627-4BB8-9D24-C4DA9D2DB544}" type="pres">
      <dgm:prSet presAssocID="{A6326DE5-1BAD-4161-83AE-3A8648367D24}" presName="LevelTwoTextNode" presStyleLbl="node2" presStyleIdx="2" presStyleCnt="5">
        <dgm:presLayoutVars>
          <dgm:chPref val="3"/>
        </dgm:presLayoutVars>
      </dgm:prSet>
      <dgm:spPr/>
      <dgm:t>
        <a:bodyPr/>
        <a:lstStyle/>
        <a:p>
          <a:endParaRPr lang="en-US"/>
        </a:p>
      </dgm:t>
    </dgm:pt>
    <dgm:pt modelId="{AC39B975-A031-4E09-AD93-F28949537F12}" type="pres">
      <dgm:prSet presAssocID="{A6326DE5-1BAD-4161-83AE-3A8648367D24}" presName="level3hierChild" presStyleCnt="0"/>
      <dgm:spPr/>
    </dgm:pt>
    <dgm:pt modelId="{78B3D826-144A-4B85-BB53-41DB4088186C}" type="pres">
      <dgm:prSet presAssocID="{6F60E9F3-C930-4A07-9FFD-6E5CB1BBAC4E}" presName="conn2-1" presStyleLbl="parChTrans1D2" presStyleIdx="3" presStyleCnt="5"/>
      <dgm:spPr/>
      <dgm:t>
        <a:bodyPr/>
        <a:lstStyle/>
        <a:p>
          <a:endParaRPr lang="en-US"/>
        </a:p>
      </dgm:t>
    </dgm:pt>
    <dgm:pt modelId="{C1397404-2526-48F3-9607-1AAB41B0995E}" type="pres">
      <dgm:prSet presAssocID="{6F60E9F3-C930-4A07-9FFD-6E5CB1BBAC4E}" presName="connTx" presStyleLbl="parChTrans1D2" presStyleIdx="3" presStyleCnt="5"/>
      <dgm:spPr/>
      <dgm:t>
        <a:bodyPr/>
        <a:lstStyle/>
        <a:p>
          <a:endParaRPr lang="en-US"/>
        </a:p>
      </dgm:t>
    </dgm:pt>
    <dgm:pt modelId="{9CA54E77-F9C9-4799-A42B-94C27E41E431}" type="pres">
      <dgm:prSet presAssocID="{9E251728-FF3B-4F96-963D-961878953F5E}" presName="root2" presStyleCnt="0"/>
      <dgm:spPr/>
    </dgm:pt>
    <dgm:pt modelId="{8824F32B-3517-423F-8390-106FB34C65EA}" type="pres">
      <dgm:prSet presAssocID="{9E251728-FF3B-4F96-963D-961878953F5E}" presName="LevelTwoTextNode" presStyleLbl="node2" presStyleIdx="3" presStyleCnt="5">
        <dgm:presLayoutVars>
          <dgm:chPref val="3"/>
        </dgm:presLayoutVars>
      </dgm:prSet>
      <dgm:spPr/>
      <dgm:t>
        <a:bodyPr/>
        <a:lstStyle/>
        <a:p>
          <a:endParaRPr lang="en-US"/>
        </a:p>
      </dgm:t>
    </dgm:pt>
    <dgm:pt modelId="{40FB9BA4-76FA-4855-98B8-9B564DAB0EDF}" type="pres">
      <dgm:prSet presAssocID="{9E251728-FF3B-4F96-963D-961878953F5E}" presName="level3hierChild" presStyleCnt="0"/>
      <dgm:spPr/>
    </dgm:pt>
    <dgm:pt modelId="{D8777C43-4EB9-47E8-A2B6-CD7C7F4A6C50}" type="pres">
      <dgm:prSet presAssocID="{847609D1-E24B-4A51-93C1-153EB682815F}" presName="conn2-1" presStyleLbl="parChTrans1D2" presStyleIdx="4" presStyleCnt="5"/>
      <dgm:spPr/>
      <dgm:t>
        <a:bodyPr/>
        <a:lstStyle/>
        <a:p>
          <a:endParaRPr lang="en-US"/>
        </a:p>
      </dgm:t>
    </dgm:pt>
    <dgm:pt modelId="{346C49CA-8B93-4273-AE45-AEFAFFB0F758}" type="pres">
      <dgm:prSet presAssocID="{847609D1-E24B-4A51-93C1-153EB682815F}" presName="connTx" presStyleLbl="parChTrans1D2" presStyleIdx="4" presStyleCnt="5"/>
      <dgm:spPr/>
      <dgm:t>
        <a:bodyPr/>
        <a:lstStyle/>
        <a:p>
          <a:endParaRPr lang="en-US"/>
        </a:p>
      </dgm:t>
    </dgm:pt>
    <dgm:pt modelId="{9D1B312C-4326-4115-AE1B-709668727465}" type="pres">
      <dgm:prSet presAssocID="{51864D54-3EC5-42D3-B111-5563391247F5}" presName="root2" presStyleCnt="0"/>
      <dgm:spPr/>
    </dgm:pt>
    <dgm:pt modelId="{F2F817A7-8726-498A-B300-6E53BEB9FA94}" type="pres">
      <dgm:prSet presAssocID="{51864D54-3EC5-42D3-B111-5563391247F5}" presName="LevelTwoTextNode" presStyleLbl="node2" presStyleIdx="4" presStyleCnt="5">
        <dgm:presLayoutVars>
          <dgm:chPref val="3"/>
        </dgm:presLayoutVars>
      </dgm:prSet>
      <dgm:spPr/>
      <dgm:t>
        <a:bodyPr/>
        <a:lstStyle/>
        <a:p>
          <a:endParaRPr lang="en-US"/>
        </a:p>
      </dgm:t>
    </dgm:pt>
    <dgm:pt modelId="{8A2345F2-F24A-4E5D-B6DC-CDBE35FBADDB}" type="pres">
      <dgm:prSet presAssocID="{51864D54-3EC5-42D3-B111-5563391247F5}" presName="level3hierChild" presStyleCnt="0"/>
      <dgm:spPr/>
    </dgm:pt>
  </dgm:ptLst>
  <dgm:cxnLst>
    <dgm:cxn modelId="{200A8921-D59C-48B6-8F8E-C5EBA9BE4894}" type="presOf" srcId="{258E545D-1493-4823-AB8F-963144D4640D}" destId="{6C936430-5BD7-498B-867D-6DC0743E1C13}" srcOrd="0" destOrd="0" presId="urn:microsoft.com/office/officeart/2008/layout/HorizontalMultiLevelHierarchy"/>
    <dgm:cxn modelId="{605C8055-C8D5-43FE-AD50-8222F5927291}" srcId="{C3532BB0-C88F-4726-B388-CDFF20BAD61A}" destId="{9E251728-FF3B-4F96-963D-961878953F5E}" srcOrd="3" destOrd="0" parTransId="{6F60E9F3-C930-4A07-9FFD-6E5CB1BBAC4E}" sibTransId="{2383ED85-1AA7-46EB-93F2-D621E35F8788}"/>
    <dgm:cxn modelId="{213FF972-A34B-419D-B7D1-32C211285BA6}" type="presOf" srcId="{6F60E9F3-C930-4A07-9FFD-6E5CB1BBAC4E}" destId="{78B3D826-144A-4B85-BB53-41DB4088186C}" srcOrd="0" destOrd="0" presId="urn:microsoft.com/office/officeart/2008/layout/HorizontalMultiLevelHierarchy"/>
    <dgm:cxn modelId="{A87C84BB-D337-40FD-AC34-ED082D415FD9}" srcId="{C3532BB0-C88F-4726-B388-CDFF20BAD61A}" destId="{A6326DE5-1BAD-4161-83AE-3A8648367D24}" srcOrd="2" destOrd="0" parTransId="{19CD1250-E1A9-4A6B-BF7E-B30965881AE2}" sibTransId="{8FE51E40-9C4F-4210-B3A0-7DB4A42C1C52}"/>
    <dgm:cxn modelId="{B630F6F0-8D54-414C-BA88-C87C2C843D2D}" type="presOf" srcId="{D0B6474D-A2C4-4403-BFC3-41CDD7492398}" destId="{2C8AE1F1-D2B9-49E7-951A-C11D60B9CE3A}" srcOrd="1" destOrd="0" presId="urn:microsoft.com/office/officeart/2008/layout/HorizontalMultiLevelHierarchy"/>
    <dgm:cxn modelId="{33A40684-020B-4019-934C-3921151C15F9}" srcId="{C3532BB0-C88F-4726-B388-CDFF20BAD61A}" destId="{DDF15350-49D0-4ED4-AA5D-8C1B308BD7F0}" srcOrd="0" destOrd="0" parTransId="{258E545D-1493-4823-AB8F-963144D4640D}" sibTransId="{34BD06F8-3A75-4807-A93E-4BADB06AE0F0}"/>
    <dgm:cxn modelId="{E0168767-BA2C-4727-A19A-503C71EEB02D}" type="presOf" srcId="{DDF15350-49D0-4ED4-AA5D-8C1B308BD7F0}" destId="{1D71E1D8-102D-400C-BFEE-85DA459EBC36}" srcOrd="0" destOrd="0" presId="urn:microsoft.com/office/officeart/2008/layout/HorizontalMultiLevelHierarchy"/>
    <dgm:cxn modelId="{86BAC75C-2B44-4A2E-BC09-F05DB6B235BA}" type="presOf" srcId="{155485AA-685F-4DC9-B97B-DE8E71790579}" destId="{9476A62B-5DA7-43BF-8F6E-FC8C89B9FCE6}" srcOrd="0" destOrd="0" presId="urn:microsoft.com/office/officeart/2008/layout/HorizontalMultiLevelHierarchy"/>
    <dgm:cxn modelId="{7B3875FC-DE34-439B-B836-701743B0EAF0}" type="presOf" srcId="{A6326DE5-1BAD-4161-83AE-3A8648367D24}" destId="{CD57F47C-C627-4BB8-9D24-C4DA9D2DB544}" srcOrd="0" destOrd="0" presId="urn:microsoft.com/office/officeart/2008/layout/HorizontalMultiLevelHierarchy"/>
    <dgm:cxn modelId="{B75947D5-7557-4068-B109-62680167CC0D}" type="presOf" srcId="{AB4C139C-B302-436D-868C-EB2C8BBB8D62}" destId="{FA16675C-1439-4C22-867E-43028493E51F}" srcOrd="0" destOrd="0" presId="urn:microsoft.com/office/officeart/2008/layout/HorizontalMultiLevelHierarchy"/>
    <dgm:cxn modelId="{647571A1-408B-4D23-8FAC-0DAD1D47FFE8}" type="presOf" srcId="{847609D1-E24B-4A51-93C1-153EB682815F}" destId="{346C49CA-8B93-4273-AE45-AEFAFFB0F758}" srcOrd="1" destOrd="0" presId="urn:microsoft.com/office/officeart/2008/layout/HorizontalMultiLevelHierarchy"/>
    <dgm:cxn modelId="{6ABB9A73-0E9C-4575-A220-46EA2891FC71}" srcId="{AB4C139C-B302-436D-868C-EB2C8BBB8D62}" destId="{C3532BB0-C88F-4726-B388-CDFF20BAD61A}" srcOrd="0" destOrd="0" parTransId="{3ADB56CD-1B3E-49A7-B95D-B528B14E7A6E}" sibTransId="{692FBD7F-8117-4B6B-96BD-47335E3E0776}"/>
    <dgm:cxn modelId="{1D7DC8E9-4743-4DC3-9A04-EC218F03D09D}" type="presOf" srcId="{9E251728-FF3B-4F96-963D-961878953F5E}" destId="{8824F32B-3517-423F-8390-106FB34C65EA}" srcOrd="0" destOrd="0" presId="urn:microsoft.com/office/officeart/2008/layout/HorizontalMultiLevelHierarchy"/>
    <dgm:cxn modelId="{5413CB96-3000-41C5-95F5-BA5DF1678D92}" type="presOf" srcId="{6F60E9F3-C930-4A07-9FFD-6E5CB1BBAC4E}" destId="{C1397404-2526-48F3-9607-1AAB41B0995E}" srcOrd="1" destOrd="0" presId="urn:microsoft.com/office/officeart/2008/layout/HorizontalMultiLevelHierarchy"/>
    <dgm:cxn modelId="{075BACCF-32A8-40B4-9D07-337C996B5594}" type="presOf" srcId="{19CD1250-E1A9-4A6B-BF7E-B30965881AE2}" destId="{B219B84A-26DD-42EC-8F81-B5B716B567DA}" srcOrd="0" destOrd="0" presId="urn:microsoft.com/office/officeart/2008/layout/HorizontalMultiLevelHierarchy"/>
    <dgm:cxn modelId="{C6345675-91F2-49EB-9533-C1C54269481A}" type="presOf" srcId="{C3532BB0-C88F-4726-B388-CDFF20BAD61A}" destId="{1BFDFB69-B7DE-4FE2-8D54-6DBF8A5AC4B4}" srcOrd="0" destOrd="0" presId="urn:microsoft.com/office/officeart/2008/layout/HorizontalMultiLevelHierarchy"/>
    <dgm:cxn modelId="{8DC524A9-F9DB-479F-95D0-44D15E1D8F82}" type="presOf" srcId="{51864D54-3EC5-42D3-B111-5563391247F5}" destId="{F2F817A7-8726-498A-B300-6E53BEB9FA94}" srcOrd="0" destOrd="0" presId="urn:microsoft.com/office/officeart/2008/layout/HorizontalMultiLevelHierarchy"/>
    <dgm:cxn modelId="{F1CED788-BFF5-490E-BD63-0FB4F01557BD}" type="presOf" srcId="{847609D1-E24B-4A51-93C1-153EB682815F}" destId="{D8777C43-4EB9-47E8-A2B6-CD7C7F4A6C50}" srcOrd="0" destOrd="0" presId="urn:microsoft.com/office/officeart/2008/layout/HorizontalMultiLevelHierarchy"/>
    <dgm:cxn modelId="{6F287CE7-6F93-491F-9857-A0FC3BD619A4}" type="presOf" srcId="{258E545D-1493-4823-AB8F-963144D4640D}" destId="{1A749026-A55C-4FB3-A188-8B7778578AD8}" srcOrd="1" destOrd="0" presId="urn:microsoft.com/office/officeart/2008/layout/HorizontalMultiLevelHierarchy"/>
    <dgm:cxn modelId="{E05EA15A-E764-43CA-8F7C-3749BAE62AA7}" type="presOf" srcId="{D0B6474D-A2C4-4403-BFC3-41CDD7492398}" destId="{544200F4-9389-47AF-88B1-60374700F8B4}" srcOrd="0" destOrd="0" presId="urn:microsoft.com/office/officeart/2008/layout/HorizontalMultiLevelHierarchy"/>
    <dgm:cxn modelId="{BE64973D-A6E7-45B2-A395-50CFEAD8BEB3}" srcId="{C3532BB0-C88F-4726-B388-CDFF20BAD61A}" destId="{51864D54-3EC5-42D3-B111-5563391247F5}" srcOrd="4" destOrd="0" parTransId="{847609D1-E24B-4A51-93C1-153EB682815F}" sibTransId="{89B26E5D-06DA-45FE-A2E8-F3F3922CB6C9}"/>
    <dgm:cxn modelId="{8BBD239F-C011-4AAF-97E4-F636C5A5CCF4}" type="presOf" srcId="{19CD1250-E1A9-4A6B-BF7E-B30965881AE2}" destId="{BE1869DA-3BE5-46BF-8F96-BED73B00C489}" srcOrd="1" destOrd="0" presId="urn:microsoft.com/office/officeart/2008/layout/HorizontalMultiLevelHierarchy"/>
    <dgm:cxn modelId="{D42E0EF0-2F8F-47E4-A5E8-0C11130E0542}" srcId="{C3532BB0-C88F-4726-B388-CDFF20BAD61A}" destId="{155485AA-685F-4DC9-B97B-DE8E71790579}" srcOrd="1" destOrd="0" parTransId="{D0B6474D-A2C4-4403-BFC3-41CDD7492398}" sibTransId="{F7130737-AED2-46F6-92C4-6443780E2F11}"/>
    <dgm:cxn modelId="{A6B01229-9343-40FA-8592-1CE9D6AA46B5}" type="presParOf" srcId="{FA16675C-1439-4C22-867E-43028493E51F}" destId="{BD86B09D-C9DE-4C6F-BCE1-F8151FAF61F0}" srcOrd="0" destOrd="0" presId="urn:microsoft.com/office/officeart/2008/layout/HorizontalMultiLevelHierarchy"/>
    <dgm:cxn modelId="{7422EF33-044D-4610-B386-1B2BA36799FA}" type="presParOf" srcId="{BD86B09D-C9DE-4C6F-BCE1-F8151FAF61F0}" destId="{1BFDFB69-B7DE-4FE2-8D54-6DBF8A5AC4B4}" srcOrd="0" destOrd="0" presId="urn:microsoft.com/office/officeart/2008/layout/HorizontalMultiLevelHierarchy"/>
    <dgm:cxn modelId="{33052EB5-26C4-4E79-A997-B4BC7107C6C4}" type="presParOf" srcId="{BD86B09D-C9DE-4C6F-BCE1-F8151FAF61F0}" destId="{25CE0F11-90A3-4A2F-BE34-3E197305C527}" srcOrd="1" destOrd="0" presId="urn:microsoft.com/office/officeart/2008/layout/HorizontalMultiLevelHierarchy"/>
    <dgm:cxn modelId="{947F597B-6946-4B2B-966F-2702D193DF8C}" type="presParOf" srcId="{25CE0F11-90A3-4A2F-BE34-3E197305C527}" destId="{6C936430-5BD7-498B-867D-6DC0743E1C13}" srcOrd="0" destOrd="0" presId="urn:microsoft.com/office/officeart/2008/layout/HorizontalMultiLevelHierarchy"/>
    <dgm:cxn modelId="{A5AB5B0D-3860-4579-A29E-520AE4D2B84A}" type="presParOf" srcId="{6C936430-5BD7-498B-867D-6DC0743E1C13}" destId="{1A749026-A55C-4FB3-A188-8B7778578AD8}" srcOrd="0" destOrd="0" presId="urn:microsoft.com/office/officeart/2008/layout/HorizontalMultiLevelHierarchy"/>
    <dgm:cxn modelId="{C72E99E9-641C-4241-8BAE-BFE3D59260BC}" type="presParOf" srcId="{25CE0F11-90A3-4A2F-BE34-3E197305C527}" destId="{6872A162-C125-4BB3-8AD7-1ADDE5BF551F}" srcOrd="1" destOrd="0" presId="urn:microsoft.com/office/officeart/2008/layout/HorizontalMultiLevelHierarchy"/>
    <dgm:cxn modelId="{DDC86CDF-BAB2-4E52-A079-0F032B94450B}" type="presParOf" srcId="{6872A162-C125-4BB3-8AD7-1ADDE5BF551F}" destId="{1D71E1D8-102D-400C-BFEE-85DA459EBC36}" srcOrd="0" destOrd="0" presId="urn:microsoft.com/office/officeart/2008/layout/HorizontalMultiLevelHierarchy"/>
    <dgm:cxn modelId="{782974E2-7CDB-4F31-992B-673D909A8234}" type="presParOf" srcId="{6872A162-C125-4BB3-8AD7-1ADDE5BF551F}" destId="{06C39D3E-2E64-4E68-B87B-7A4475B86932}" srcOrd="1" destOrd="0" presId="urn:microsoft.com/office/officeart/2008/layout/HorizontalMultiLevelHierarchy"/>
    <dgm:cxn modelId="{5A830425-73F9-4E90-B5EC-FE64C669E411}" type="presParOf" srcId="{25CE0F11-90A3-4A2F-BE34-3E197305C527}" destId="{544200F4-9389-47AF-88B1-60374700F8B4}" srcOrd="2" destOrd="0" presId="urn:microsoft.com/office/officeart/2008/layout/HorizontalMultiLevelHierarchy"/>
    <dgm:cxn modelId="{69070A4D-D4DE-4FE1-A16F-F3C7B5D129EC}" type="presParOf" srcId="{544200F4-9389-47AF-88B1-60374700F8B4}" destId="{2C8AE1F1-D2B9-49E7-951A-C11D60B9CE3A}" srcOrd="0" destOrd="0" presId="urn:microsoft.com/office/officeart/2008/layout/HorizontalMultiLevelHierarchy"/>
    <dgm:cxn modelId="{28A3AA8D-800E-4040-B20E-420565020F30}" type="presParOf" srcId="{25CE0F11-90A3-4A2F-BE34-3E197305C527}" destId="{8EB1D672-02C6-4DBD-9604-F9E6867EB13E}" srcOrd="3" destOrd="0" presId="urn:microsoft.com/office/officeart/2008/layout/HorizontalMultiLevelHierarchy"/>
    <dgm:cxn modelId="{260F4D58-328F-48DF-9375-9B16A0670960}" type="presParOf" srcId="{8EB1D672-02C6-4DBD-9604-F9E6867EB13E}" destId="{9476A62B-5DA7-43BF-8F6E-FC8C89B9FCE6}" srcOrd="0" destOrd="0" presId="urn:microsoft.com/office/officeart/2008/layout/HorizontalMultiLevelHierarchy"/>
    <dgm:cxn modelId="{4C66EDFD-5507-4F2A-9FB5-ABB756BDCE85}" type="presParOf" srcId="{8EB1D672-02C6-4DBD-9604-F9E6867EB13E}" destId="{0628761D-7133-4B01-93B0-0354E7D7641D}" srcOrd="1" destOrd="0" presId="urn:microsoft.com/office/officeart/2008/layout/HorizontalMultiLevelHierarchy"/>
    <dgm:cxn modelId="{E11A637D-9179-4F85-AF7C-216245689F55}" type="presParOf" srcId="{25CE0F11-90A3-4A2F-BE34-3E197305C527}" destId="{B219B84A-26DD-42EC-8F81-B5B716B567DA}" srcOrd="4" destOrd="0" presId="urn:microsoft.com/office/officeart/2008/layout/HorizontalMultiLevelHierarchy"/>
    <dgm:cxn modelId="{8C147167-FF34-4088-AED3-EC945134B095}" type="presParOf" srcId="{B219B84A-26DD-42EC-8F81-B5B716B567DA}" destId="{BE1869DA-3BE5-46BF-8F96-BED73B00C489}" srcOrd="0" destOrd="0" presId="urn:microsoft.com/office/officeart/2008/layout/HorizontalMultiLevelHierarchy"/>
    <dgm:cxn modelId="{0B36311E-0CBA-4B6B-8E45-A32C89E76B1C}" type="presParOf" srcId="{25CE0F11-90A3-4A2F-BE34-3E197305C527}" destId="{039999ED-0FEA-4C6D-8699-54F77F805974}" srcOrd="5" destOrd="0" presId="urn:microsoft.com/office/officeart/2008/layout/HorizontalMultiLevelHierarchy"/>
    <dgm:cxn modelId="{F644BFF0-75A1-4746-AFF8-B283EF8D4206}" type="presParOf" srcId="{039999ED-0FEA-4C6D-8699-54F77F805974}" destId="{CD57F47C-C627-4BB8-9D24-C4DA9D2DB544}" srcOrd="0" destOrd="0" presId="urn:microsoft.com/office/officeart/2008/layout/HorizontalMultiLevelHierarchy"/>
    <dgm:cxn modelId="{C8D6054A-E989-448F-AC1E-258E657DC1CF}" type="presParOf" srcId="{039999ED-0FEA-4C6D-8699-54F77F805974}" destId="{AC39B975-A031-4E09-AD93-F28949537F12}" srcOrd="1" destOrd="0" presId="urn:microsoft.com/office/officeart/2008/layout/HorizontalMultiLevelHierarchy"/>
    <dgm:cxn modelId="{616107A3-A01B-44CD-83E9-CBF1BC130284}" type="presParOf" srcId="{25CE0F11-90A3-4A2F-BE34-3E197305C527}" destId="{78B3D826-144A-4B85-BB53-41DB4088186C}" srcOrd="6" destOrd="0" presId="urn:microsoft.com/office/officeart/2008/layout/HorizontalMultiLevelHierarchy"/>
    <dgm:cxn modelId="{2DF57BBF-B72B-425A-B57C-77BE9331450F}" type="presParOf" srcId="{78B3D826-144A-4B85-BB53-41DB4088186C}" destId="{C1397404-2526-48F3-9607-1AAB41B0995E}" srcOrd="0" destOrd="0" presId="urn:microsoft.com/office/officeart/2008/layout/HorizontalMultiLevelHierarchy"/>
    <dgm:cxn modelId="{12A236E0-FCB0-4CE5-A12A-B438F66A2854}" type="presParOf" srcId="{25CE0F11-90A3-4A2F-BE34-3E197305C527}" destId="{9CA54E77-F9C9-4799-A42B-94C27E41E431}" srcOrd="7" destOrd="0" presId="urn:microsoft.com/office/officeart/2008/layout/HorizontalMultiLevelHierarchy"/>
    <dgm:cxn modelId="{FB590FCD-AAC8-4639-A2A4-DFF70517F32F}" type="presParOf" srcId="{9CA54E77-F9C9-4799-A42B-94C27E41E431}" destId="{8824F32B-3517-423F-8390-106FB34C65EA}" srcOrd="0" destOrd="0" presId="urn:microsoft.com/office/officeart/2008/layout/HorizontalMultiLevelHierarchy"/>
    <dgm:cxn modelId="{7AE628AB-A440-42FE-B2F5-8BBAACCFF33A}" type="presParOf" srcId="{9CA54E77-F9C9-4799-A42B-94C27E41E431}" destId="{40FB9BA4-76FA-4855-98B8-9B564DAB0EDF}" srcOrd="1" destOrd="0" presId="urn:microsoft.com/office/officeart/2008/layout/HorizontalMultiLevelHierarchy"/>
    <dgm:cxn modelId="{B5354FBA-447A-4895-A6B2-8CFD0AAFF91D}" type="presParOf" srcId="{25CE0F11-90A3-4A2F-BE34-3E197305C527}" destId="{D8777C43-4EB9-47E8-A2B6-CD7C7F4A6C50}" srcOrd="8" destOrd="0" presId="urn:microsoft.com/office/officeart/2008/layout/HorizontalMultiLevelHierarchy"/>
    <dgm:cxn modelId="{FB8C9C67-F15C-4A6E-BBA7-5A9CC13986DE}" type="presParOf" srcId="{D8777C43-4EB9-47E8-A2B6-CD7C7F4A6C50}" destId="{346C49CA-8B93-4273-AE45-AEFAFFB0F758}" srcOrd="0" destOrd="0" presId="urn:microsoft.com/office/officeart/2008/layout/HorizontalMultiLevelHierarchy"/>
    <dgm:cxn modelId="{FCE4ACCF-4D3A-4257-9440-CBC733EA3693}" type="presParOf" srcId="{25CE0F11-90A3-4A2F-BE34-3E197305C527}" destId="{9D1B312C-4326-4115-AE1B-709668727465}" srcOrd="9" destOrd="0" presId="urn:microsoft.com/office/officeart/2008/layout/HorizontalMultiLevelHierarchy"/>
    <dgm:cxn modelId="{6F0AE204-F813-4FCE-8637-64D35AB834B6}" type="presParOf" srcId="{9D1B312C-4326-4115-AE1B-709668727465}" destId="{F2F817A7-8726-498A-B300-6E53BEB9FA94}" srcOrd="0" destOrd="0" presId="urn:microsoft.com/office/officeart/2008/layout/HorizontalMultiLevelHierarchy"/>
    <dgm:cxn modelId="{149B3C39-1009-4022-9F03-5F6381324564}" type="presParOf" srcId="{9D1B312C-4326-4115-AE1B-709668727465}" destId="{8A2345F2-F24A-4E5D-B6DC-CDBE35FBADD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78D090-E374-4157-A7D9-F791FFEC5BE0}" type="doc">
      <dgm:prSet loTypeId="urn:microsoft.com/office/officeart/2005/8/layout/radial5" loCatId="relationship" qsTypeId="urn:microsoft.com/office/officeart/2005/8/quickstyle/simple4" qsCatId="simple" csTypeId="urn:microsoft.com/office/officeart/2005/8/colors/colorful1" csCatId="colorful" phldr="1"/>
      <dgm:spPr/>
      <dgm:t>
        <a:bodyPr/>
        <a:lstStyle/>
        <a:p>
          <a:endParaRPr lang="en-US"/>
        </a:p>
      </dgm:t>
    </dgm:pt>
    <dgm:pt modelId="{F842E14F-FA19-4E61-96E8-06AA882CA6CB}">
      <dgm:prSet phldrT="[Text]"/>
      <dgm:spPr/>
      <dgm:t>
        <a:bodyPr/>
        <a:lstStyle/>
        <a:p>
          <a:r>
            <a:rPr lang="en-US"/>
            <a:t>Phân loại theo phạm vi địa lý</a:t>
          </a:r>
        </a:p>
      </dgm:t>
    </dgm:pt>
    <dgm:pt modelId="{85691D38-7027-4D87-BB60-3A6C565DF38E}" type="parTrans" cxnId="{79E41492-1524-4B30-97B4-E9451D7DB156}">
      <dgm:prSet/>
      <dgm:spPr/>
      <dgm:t>
        <a:bodyPr/>
        <a:lstStyle/>
        <a:p>
          <a:endParaRPr lang="en-US"/>
        </a:p>
      </dgm:t>
    </dgm:pt>
    <dgm:pt modelId="{52B41318-4D77-4A94-A4FB-97331A4D7DFD}" type="sibTrans" cxnId="{79E41492-1524-4B30-97B4-E9451D7DB156}">
      <dgm:prSet/>
      <dgm:spPr/>
      <dgm:t>
        <a:bodyPr/>
        <a:lstStyle/>
        <a:p>
          <a:endParaRPr lang="en-US"/>
        </a:p>
      </dgm:t>
    </dgm:pt>
    <dgm:pt modelId="{0E387456-4776-4B38-AA15-7D79046A0022}">
      <dgm:prSet phldrT="[Text]"/>
      <dgm:spPr/>
      <dgm:t>
        <a:bodyPr/>
        <a:lstStyle/>
        <a:p>
          <a:r>
            <a:rPr lang="en-US"/>
            <a:t>LAN</a:t>
          </a:r>
        </a:p>
      </dgm:t>
    </dgm:pt>
    <dgm:pt modelId="{5EB63C57-796F-4C86-B8CF-8976B98C2910}" type="parTrans" cxnId="{55A8402A-B8FA-49E9-9C6A-0EEB522A8BF6}">
      <dgm:prSet/>
      <dgm:spPr/>
      <dgm:t>
        <a:bodyPr/>
        <a:lstStyle/>
        <a:p>
          <a:endParaRPr lang="en-US"/>
        </a:p>
      </dgm:t>
    </dgm:pt>
    <dgm:pt modelId="{F86059C3-B5AD-4526-BD17-230BB0E2F64C}" type="sibTrans" cxnId="{55A8402A-B8FA-49E9-9C6A-0EEB522A8BF6}">
      <dgm:prSet/>
      <dgm:spPr/>
      <dgm:t>
        <a:bodyPr/>
        <a:lstStyle/>
        <a:p>
          <a:endParaRPr lang="en-US"/>
        </a:p>
      </dgm:t>
    </dgm:pt>
    <dgm:pt modelId="{05D2D11F-76B4-4B41-8337-1E9640A406FC}">
      <dgm:prSet phldrT="[Text]"/>
      <dgm:spPr/>
      <dgm:t>
        <a:bodyPr/>
        <a:lstStyle/>
        <a:p>
          <a:r>
            <a:rPr lang="en-US"/>
            <a:t>MAN</a:t>
          </a:r>
        </a:p>
      </dgm:t>
    </dgm:pt>
    <dgm:pt modelId="{DB23316A-E1B9-4B4B-BFCC-0FCCEB4DBDAD}" type="parTrans" cxnId="{00611A40-2A3B-49C8-94FE-FD7B6CBE83C1}">
      <dgm:prSet/>
      <dgm:spPr/>
      <dgm:t>
        <a:bodyPr/>
        <a:lstStyle/>
        <a:p>
          <a:endParaRPr lang="en-US"/>
        </a:p>
      </dgm:t>
    </dgm:pt>
    <dgm:pt modelId="{2800DD72-FF1B-467C-9996-11BC4C524693}" type="sibTrans" cxnId="{00611A40-2A3B-49C8-94FE-FD7B6CBE83C1}">
      <dgm:prSet/>
      <dgm:spPr/>
      <dgm:t>
        <a:bodyPr/>
        <a:lstStyle/>
        <a:p>
          <a:endParaRPr lang="en-US"/>
        </a:p>
      </dgm:t>
    </dgm:pt>
    <dgm:pt modelId="{5B5BD968-C217-4373-8DB2-9C3D65AEF596}">
      <dgm:prSet phldrT="[Text]"/>
      <dgm:spPr/>
      <dgm:t>
        <a:bodyPr/>
        <a:lstStyle/>
        <a:p>
          <a:r>
            <a:rPr lang="en-US"/>
            <a:t>GAN</a:t>
          </a:r>
        </a:p>
      </dgm:t>
    </dgm:pt>
    <dgm:pt modelId="{82AE37F9-D54A-4F85-A637-A9963C883E08}" type="parTrans" cxnId="{6B6455C8-DBC2-459A-BDC4-3D2B1A1EF0EF}">
      <dgm:prSet/>
      <dgm:spPr/>
      <dgm:t>
        <a:bodyPr/>
        <a:lstStyle/>
        <a:p>
          <a:endParaRPr lang="en-US"/>
        </a:p>
      </dgm:t>
    </dgm:pt>
    <dgm:pt modelId="{92C56FDC-F7F6-4C01-AAA8-7ECD153B6417}" type="sibTrans" cxnId="{6B6455C8-DBC2-459A-BDC4-3D2B1A1EF0EF}">
      <dgm:prSet/>
      <dgm:spPr/>
      <dgm:t>
        <a:bodyPr/>
        <a:lstStyle/>
        <a:p>
          <a:endParaRPr lang="en-US"/>
        </a:p>
      </dgm:t>
    </dgm:pt>
    <dgm:pt modelId="{9EDADCB0-DB5A-4FF0-9EC9-B674F841425D}">
      <dgm:prSet phldrT="[Text]"/>
      <dgm:spPr/>
      <dgm:t>
        <a:bodyPr/>
        <a:lstStyle/>
        <a:p>
          <a:r>
            <a:rPr lang="en-US"/>
            <a:t>WAN</a:t>
          </a:r>
        </a:p>
      </dgm:t>
    </dgm:pt>
    <dgm:pt modelId="{375D6BB8-3C49-4246-992F-C6A4BF4ADA21}" type="parTrans" cxnId="{65B0BB2D-F2D1-48D1-BE92-F1D8E8CA1E46}">
      <dgm:prSet/>
      <dgm:spPr/>
      <dgm:t>
        <a:bodyPr/>
        <a:lstStyle/>
        <a:p>
          <a:endParaRPr lang="en-US"/>
        </a:p>
      </dgm:t>
    </dgm:pt>
    <dgm:pt modelId="{7ACC40AB-D0BF-4A64-A3F8-9DB956F55DAB}" type="sibTrans" cxnId="{65B0BB2D-F2D1-48D1-BE92-F1D8E8CA1E46}">
      <dgm:prSet/>
      <dgm:spPr/>
    </dgm:pt>
    <dgm:pt modelId="{9AF95018-0388-413E-8DE0-7AC79FAFF01B}" type="pres">
      <dgm:prSet presAssocID="{FE78D090-E374-4157-A7D9-F791FFEC5BE0}" presName="Name0" presStyleCnt="0">
        <dgm:presLayoutVars>
          <dgm:chMax val="1"/>
          <dgm:dir/>
          <dgm:animLvl val="ctr"/>
          <dgm:resizeHandles val="exact"/>
        </dgm:presLayoutVars>
      </dgm:prSet>
      <dgm:spPr/>
      <dgm:t>
        <a:bodyPr/>
        <a:lstStyle/>
        <a:p>
          <a:endParaRPr lang="en-US"/>
        </a:p>
      </dgm:t>
    </dgm:pt>
    <dgm:pt modelId="{717C864E-1DA2-4BF7-8E79-53C06A74F2B4}" type="pres">
      <dgm:prSet presAssocID="{F842E14F-FA19-4E61-96E8-06AA882CA6CB}" presName="centerShape" presStyleLbl="node0" presStyleIdx="0" presStyleCnt="1" custScaleX="151714" custScaleY="151714"/>
      <dgm:spPr/>
      <dgm:t>
        <a:bodyPr/>
        <a:lstStyle/>
        <a:p>
          <a:endParaRPr lang="en-US"/>
        </a:p>
      </dgm:t>
    </dgm:pt>
    <dgm:pt modelId="{DF824E1A-5A76-4F92-96CB-FAD1024C7B4F}" type="pres">
      <dgm:prSet presAssocID="{5EB63C57-796F-4C86-B8CF-8976B98C2910}" presName="parTrans" presStyleLbl="sibTrans2D1" presStyleIdx="0" presStyleCnt="4"/>
      <dgm:spPr/>
      <dgm:t>
        <a:bodyPr/>
        <a:lstStyle/>
        <a:p>
          <a:endParaRPr lang="en-US"/>
        </a:p>
      </dgm:t>
    </dgm:pt>
    <dgm:pt modelId="{CA61AD97-B6B9-4FB9-A63D-99E3D09D249F}" type="pres">
      <dgm:prSet presAssocID="{5EB63C57-796F-4C86-B8CF-8976B98C2910}" presName="connectorText" presStyleLbl="sibTrans2D1" presStyleIdx="0" presStyleCnt="4"/>
      <dgm:spPr/>
      <dgm:t>
        <a:bodyPr/>
        <a:lstStyle/>
        <a:p>
          <a:endParaRPr lang="en-US"/>
        </a:p>
      </dgm:t>
    </dgm:pt>
    <dgm:pt modelId="{97BFB996-8349-482A-9EC6-5F9A160DF67B}" type="pres">
      <dgm:prSet presAssocID="{0E387456-4776-4B38-AA15-7D79046A0022}" presName="node" presStyleLbl="node1" presStyleIdx="0" presStyleCnt="4">
        <dgm:presLayoutVars>
          <dgm:bulletEnabled val="1"/>
        </dgm:presLayoutVars>
      </dgm:prSet>
      <dgm:spPr/>
      <dgm:t>
        <a:bodyPr/>
        <a:lstStyle/>
        <a:p>
          <a:endParaRPr lang="en-US"/>
        </a:p>
      </dgm:t>
    </dgm:pt>
    <dgm:pt modelId="{8E7EA11C-1B3F-4B6B-A116-7C265677D2EA}" type="pres">
      <dgm:prSet presAssocID="{DB23316A-E1B9-4B4B-BFCC-0FCCEB4DBDAD}" presName="parTrans" presStyleLbl="sibTrans2D1" presStyleIdx="1" presStyleCnt="4"/>
      <dgm:spPr/>
      <dgm:t>
        <a:bodyPr/>
        <a:lstStyle/>
        <a:p>
          <a:endParaRPr lang="en-US"/>
        </a:p>
      </dgm:t>
    </dgm:pt>
    <dgm:pt modelId="{1A20A88F-6FA7-455A-B11B-30C62143E0CE}" type="pres">
      <dgm:prSet presAssocID="{DB23316A-E1B9-4B4B-BFCC-0FCCEB4DBDAD}" presName="connectorText" presStyleLbl="sibTrans2D1" presStyleIdx="1" presStyleCnt="4"/>
      <dgm:spPr/>
      <dgm:t>
        <a:bodyPr/>
        <a:lstStyle/>
        <a:p>
          <a:endParaRPr lang="en-US"/>
        </a:p>
      </dgm:t>
    </dgm:pt>
    <dgm:pt modelId="{56630B89-9A4E-43C6-BEC8-263102C1305E}" type="pres">
      <dgm:prSet presAssocID="{05D2D11F-76B4-4B41-8337-1E9640A406FC}" presName="node" presStyleLbl="node1" presStyleIdx="1" presStyleCnt="4">
        <dgm:presLayoutVars>
          <dgm:bulletEnabled val="1"/>
        </dgm:presLayoutVars>
      </dgm:prSet>
      <dgm:spPr/>
      <dgm:t>
        <a:bodyPr/>
        <a:lstStyle/>
        <a:p>
          <a:endParaRPr lang="en-US"/>
        </a:p>
      </dgm:t>
    </dgm:pt>
    <dgm:pt modelId="{9B61BF8B-BA84-473A-A66C-37989F774760}" type="pres">
      <dgm:prSet presAssocID="{375D6BB8-3C49-4246-992F-C6A4BF4ADA21}" presName="parTrans" presStyleLbl="sibTrans2D1" presStyleIdx="2" presStyleCnt="4"/>
      <dgm:spPr/>
      <dgm:t>
        <a:bodyPr/>
        <a:lstStyle/>
        <a:p>
          <a:endParaRPr lang="en-US"/>
        </a:p>
      </dgm:t>
    </dgm:pt>
    <dgm:pt modelId="{3509709C-180C-4E90-8E15-2599D7DB0F77}" type="pres">
      <dgm:prSet presAssocID="{375D6BB8-3C49-4246-992F-C6A4BF4ADA21}" presName="connectorText" presStyleLbl="sibTrans2D1" presStyleIdx="2" presStyleCnt="4"/>
      <dgm:spPr/>
      <dgm:t>
        <a:bodyPr/>
        <a:lstStyle/>
        <a:p>
          <a:endParaRPr lang="en-US"/>
        </a:p>
      </dgm:t>
    </dgm:pt>
    <dgm:pt modelId="{8F49C83E-B605-48B0-9553-9830D11CB7D7}" type="pres">
      <dgm:prSet presAssocID="{9EDADCB0-DB5A-4FF0-9EC9-B674F841425D}" presName="node" presStyleLbl="node1" presStyleIdx="2" presStyleCnt="4">
        <dgm:presLayoutVars>
          <dgm:bulletEnabled val="1"/>
        </dgm:presLayoutVars>
      </dgm:prSet>
      <dgm:spPr/>
      <dgm:t>
        <a:bodyPr/>
        <a:lstStyle/>
        <a:p>
          <a:endParaRPr lang="en-US"/>
        </a:p>
      </dgm:t>
    </dgm:pt>
    <dgm:pt modelId="{906BF4D4-DA01-42F4-B0B9-5724903C294D}" type="pres">
      <dgm:prSet presAssocID="{82AE37F9-D54A-4F85-A637-A9963C883E08}" presName="parTrans" presStyleLbl="sibTrans2D1" presStyleIdx="3" presStyleCnt="4"/>
      <dgm:spPr/>
      <dgm:t>
        <a:bodyPr/>
        <a:lstStyle/>
        <a:p>
          <a:endParaRPr lang="en-US"/>
        </a:p>
      </dgm:t>
    </dgm:pt>
    <dgm:pt modelId="{2E246447-BFFC-4F07-9E1B-C9087D46698A}" type="pres">
      <dgm:prSet presAssocID="{82AE37F9-D54A-4F85-A637-A9963C883E08}" presName="connectorText" presStyleLbl="sibTrans2D1" presStyleIdx="3" presStyleCnt="4"/>
      <dgm:spPr/>
      <dgm:t>
        <a:bodyPr/>
        <a:lstStyle/>
        <a:p>
          <a:endParaRPr lang="en-US"/>
        </a:p>
      </dgm:t>
    </dgm:pt>
    <dgm:pt modelId="{A4768093-AB4D-41B1-96C3-C6B66CB1E6F4}" type="pres">
      <dgm:prSet presAssocID="{5B5BD968-C217-4373-8DB2-9C3D65AEF596}" presName="node" presStyleLbl="node1" presStyleIdx="3" presStyleCnt="4">
        <dgm:presLayoutVars>
          <dgm:bulletEnabled val="1"/>
        </dgm:presLayoutVars>
      </dgm:prSet>
      <dgm:spPr/>
      <dgm:t>
        <a:bodyPr/>
        <a:lstStyle/>
        <a:p>
          <a:endParaRPr lang="en-US"/>
        </a:p>
      </dgm:t>
    </dgm:pt>
  </dgm:ptLst>
  <dgm:cxnLst>
    <dgm:cxn modelId="{E2D4FE5F-BA0F-41CD-A69D-17DF8B676398}" type="presOf" srcId="{05D2D11F-76B4-4B41-8337-1E9640A406FC}" destId="{56630B89-9A4E-43C6-BEC8-263102C1305E}" srcOrd="0" destOrd="0" presId="urn:microsoft.com/office/officeart/2005/8/layout/radial5"/>
    <dgm:cxn modelId="{6B6455C8-DBC2-459A-BDC4-3D2B1A1EF0EF}" srcId="{F842E14F-FA19-4E61-96E8-06AA882CA6CB}" destId="{5B5BD968-C217-4373-8DB2-9C3D65AEF596}" srcOrd="3" destOrd="0" parTransId="{82AE37F9-D54A-4F85-A637-A9963C883E08}" sibTransId="{92C56FDC-F7F6-4C01-AAA8-7ECD153B6417}"/>
    <dgm:cxn modelId="{5302FB58-989A-4C36-9CA7-0A54D597F689}" type="presOf" srcId="{82AE37F9-D54A-4F85-A637-A9963C883E08}" destId="{906BF4D4-DA01-42F4-B0B9-5724903C294D}" srcOrd="0" destOrd="0" presId="urn:microsoft.com/office/officeart/2005/8/layout/radial5"/>
    <dgm:cxn modelId="{79E41492-1524-4B30-97B4-E9451D7DB156}" srcId="{FE78D090-E374-4157-A7D9-F791FFEC5BE0}" destId="{F842E14F-FA19-4E61-96E8-06AA882CA6CB}" srcOrd="0" destOrd="0" parTransId="{85691D38-7027-4D87-BB60-3A6C565DF38E}" sibTransId="{52B41318-4D77-4A94-A4FB-97331A4D7DFD}"/>
    <dgm:cxn modelId="{00611A40-2A3B-49C8-94FE-FD7B6CBE83C1}" srcId="{F842E14F-FA19-4E61-96E8-06AA882CA6CB}" destId="{05D2D11F-76B4-4B41-8337-1E9640A406FC}" srcOrd="1" destOrd="0" parTransId="{DB23316A-E1B9-4B4B-BFCC-0FCCEB4DBDAD}" sibTransId="{2800DD72-FF1B-467C-9996-11BC4C524693}"/>
    <dgm:cxn modelId="{C3042A33-F9B7-490E-9E28-E3B87B19B9FE}" type="presOf" srcId="{0E387456-4776-4B38-AA15-7D79046A0022}" destId="{97BFB996-8349-482A-9EC6-5F9A160DF67B}" srcOrd="0" destOrd="0" presId="urn:microsoft.com/office/officeart/2005/8/layout/radial5"/>
    <dgm:cxn modelId="{EB5C0449-CCE8-4150-A00C-A4410F14B15B}" type="presOf" srcId="{375D6BB8-3C49-4246-992F-C6A4BF4ADA21}" destId="{3509709C-180C-4E90-8E15-2599D7DB0F77}" srcOrd="1" destOrd="0" presId="urn:microsoft.com/office/officeart/2005/8/layout/radial5"/>
    <dgm:cxn modelId="{11343E70-60D2-408D-939A-568695A3AF9B}" type="presOf" srcId="{5EB63C57-796F-4C86-B8CF-8976B98C2910}" destId="{DF824E1A-5A76-4F92-96CB-FAD1024C7B4F}" srcOrd="0" destOrd="0" presId="urn:microsoft.com/office/officeart/2005/8/layout/radial5"/>
    <dgm:cxn modelId="{B0EDCF4C-A744-4C84-87B8-DB090C0F9821}" type="presOf" srcId="{F842E14F-FA19-4E61-96E8-06AA882CA6CB}" destId="{717C864E-1DA2-4BF7-8E79-53C06A74F2B4}" srcOrd="0" destOrd="0" presId="urn:microsoft.com/office/officeart/2005/8/layout/radial5"/>
    <dgm:cxn modelId="{6B26B8C3-1FD7-4142-B354-CFCF4EA8546C}" type="presOf" srcId="{9EDADCB0-DB5A-4FF0-9EC9-B674F841425D}" destId="{8F49C83E-B605-48B0-9553-9830D11CB7D7}" srcOrd="0" destOrd="0" presId="urn:microsoft.com/office/officeart/2005/8/layout/radial5"/>
    <dgm:cxn modelId="{163EAC58-4CDF-4D24-B8F5-1868A6EDC83D}" type="presOf" srcId="{82AE37F9-D54A-4F85-A637-A9963C883E08}" destId="{2E246447-BFFC-4F07-9E1B-C9087D46698A}" srcOrd="1" destOrd="0" presId="urn:microsoft.com/office/officeart/2005/8/layout/radial5"/>
    <dgm:cxn modelId="{9874FC7E-0949-4D9F-B704-C71225755797}" type="presOf" srcId="{5B5BD968-C217-4373-8DB2-9C3D65AEF596}" destId="{A4768093-AB4D-41B1-96C3-C6B66CB1E6F4}" srcOrd="0" destOrd="0" presId="urn:microsoft.com/office/officeart/2005/8/layout/radial5"/>
    <dgm:cxn modelId="{57FB55C3-DAE4-4BAD-AA28-3B978704A484}" type="presOf" srcId="{DB23316A-E1B9-4B4B-BFCC-0FCCEB4DBDAD}" destId="{1A20A88F-6FA7-455A-B11B-30C62143E0CE}" srcOrd="1" destOrd="0" presId="urn:microsoft.com/office/officeart/2005/8/layout/radial5"/>
    <dgm:cxn modelId="{6DFBA816-06A8-4FFB-84BB-A10DF3C7B892}" type="presOf" srcId="{FE78D090-E374-4157-A7D9-F791FFEC5BE0}" destId="{9AF95018-0388-413E-8DE0-7AC79FAFF01B}" srcOrd="0" destOrd="0" presId="urn:microsoft.com/office/officeart/2005/8/layout/radial5"/>
    <dgm:cxn modelId="{55A8402A-B8FA-49E9-9C6A-0EEB522A8BF6}" srcId="{F842E14F-FA19-4E61-96E8-06AA882CA6CB}" destId="{0E387456-4776-4B38-AA15-7D79046A0022}" srcOrd="0" destOrd="0" parTransId="{5EB63C57-796F-4C86-B8CF-8976B98C2910}" sibTransId="{F86059C3-B5AD-4526-BD17-230BB0E2F64C}"/>
    <dgm:cxn modelId="{F86AD42E-8AB9-407D-B8CC-49AD2D48A865}" type="presOf" srcId="{DB23316A-E1B9-4B4B-BFCC-0FCCEB4DBDAD}" destId="{8E7EA11C-1B3F-4B6B-A116-7C265677D2EA}" srcOrd="0" destOrd="0" presId="urn:microsoft.com/office/officeart/2005/8/layout/radial5"/>
    <dgm:cxn modelId="{65B0BB2D-F2D1-48D1-BE92-F1D8E8CA1E46}" srcId="{F842E14F-FA19-4E61-96E8-06AA882CA6CB}" destId="{9EDADCB0-DB5A-4FF0-9EC9-B674F841425D}" srcOrd="2" destOrd="0" parTransId="{375D6BB8-3C49-4246-992F-C6A4BF4ADA21}" sibTransId="{7ACC40AB-D0BF-4A64-A3F8-9DB956F55DAB}"/>
    <dgm:cxn modelId="{989F6430-0F67-458E-B0E5-70362208F6AE}" type="presOf" srcId="{5EB63C57-796F-4C86-B8CF-8976B98C2910}" destId="{CA61AD97-B6B9-4FB9-A63D-99E3D09D249F}" srcOrd="1" destOrd="0" presId="urn:microsoft.com/office/officeart/2005/8/layout/radial5"/>
    <dgm:cxn modelId="{7D4783CB-502B-47FE-8E75-50669D2A3F40}" type="presOf" srcId="{375D6BB8-3C49-4246-992F-C6A4BF4ADA21}" destId="{9B61BF8B-BA84-473A-A66C-37989F774760}" srcOrd="0" destOrd="0" presId="urn:microsoft.com/office/officeart/2005/8/layout/radial5"/>
    <dgm:cxn modelId="{3AA7AF51-8251-40D1-AC98-8CFFAAF35F84}" type="presParOf" srcId="{9AF95018-0388-413E-8DE0-7AC79FAFF01B}" destId="{717C864E-1DA2-4BF7-8E79-53C06A74F2B4}" srcOrd="0" destOrd="0" presId="urn:microsoft.com/office/officeart/2005/8/layout/radial5"/>
    <dgm:cxn modelId="{22130F4A-EFC0-41DF-A938-9A4ABCB3451C}" type="presParOf" srcId="{9AF95018-0388-413E-8DE0-7AC79FAFF01B}" destId="{DF824E1A-5A76-4F92-96CB-FAD1024C7B4F}" srcOrd="1" destOrd="0" presId="urn:microsoft.com/office/officeart/2005/8/layout/radial5"/>
    <dgm:cxn modelId="{4DFBB712-ABF9-489E-9816-19A873849776}" type="presParOf" srcId="{DF824E1A-5A76-4F92-96CB-FAD1024C7B4F}" destId="{CA61AD97-B6B9-4FB9-A63D-99E3D09D249F}" srcOrd="0" destOrd="0" presId="urn:microsoft.com/office/officeart/2005/8/layout/radial5"/>
    <dgm:cxn modelId="{790F885D-F7C3-4AC3-A347-F34E71A1FF79}" type="presParOf" srcId="{9AF95018-0388-413E-8DE0-7AC79FAFF01B}" destId="{97BFB996-8349-482A-9EC6-5F9A160DF67B}" srcOrd="2" destOrd="0" presId="urn:microsoft.com/office/officeart/2005/8/layout/radial5"/>
    <dgm:cxn modelId="{8D1710FD-474F-4195-9E0D-67FE85308F36}" type="presParOf" srcId="{9AF95018-0388-413E-8DE0-7AC79FAFF01B}" destId="{8E7EA11C-1B3F-4B6B-A116-7C265677D2EA}" srcOrd="3" destOrd="0" presId="urn:microsoft.com/office/officeart/2005/8/layout/radial5"/>
    <dgm:cxn modelId="{C83224B7-7060-4206-8BFD-A9075DE76ED2}" type="presParOf" srcId="{8E7EA11C-1B3F-4B6B-A116-7C265677D2EA}" destId="{1A20A88F-6FA7-455A-B11B-30C62143E0CE}" srcOrd="0" destOrd="0" presId="urn:microsoft.com/office/officeart/2005/8/layout/radial5"/>
    <dgm:cxn modelId="{7DA3C6D8-C053-411F-835C-F6FA2E2A716C}" type="presParOf" srcId="{9AF95018-0388-413E-8DE0-7AC79FAFF01B}" destId="{56630B89-9A4E-43C6-BEC8-263102C1305E}" srcOrd="4" destOrd="0" presId="urn:microsoft.com/office/officeart/2005/8/layout/radial5"/>
    <dgm:cxn modelId="{13DABFC2-3D85-405D-BC11-585C3F3ED1EF}" type="presParOf" srcId="{9AF95018-0388-413E-8DE0-7AC79FAFF01B}" destId="{9B61BF8B-BA84-473A-A66C-37989F774760}" srcOrd="5" destOrd="0" presId="urn:microsoft.com/office/officeart/2005/8/layout/radial5"/>
    <dgm:cxn modelId="{38FB0CCB-9B1A-445C-B6E6-7CB9986B1D30}" type="presParOf" srcId="{9B61BF8B-BA84-473A-A66C-37989F774760}" destId="{3509709C-180C-4E90-8E15-2599D7DB0F77}" srcOrd="0" destOrd="0" presId="urn:microsoft.com/office/officeart/2005/8/layout/radial5"/>
    <dgm:cxn modelId="{3927F4A0-F75E-4AE1-99C4-62AE7A3A6B4B}" type="presParOf" srcId="{9AF95018-0388-413E-8DE0-7AC79FAFF01B}" destId="{8F49C83E-B605-48B0-9553-9830D11CB7D7}" srcOrd="6" destOrd="0" presId="urn:microsoft.com/office/officeart/2005/8/layout/radial5"/>
    <dgm:cxn modelId="{9DAC4A55-9AFB-48F3-86B0-17B36FFC684B}" type="presParOf" srcId="{9AF95018-0388-413E-8DE0-7AC79FAFF01B}" destId="{906BF4D4-DA01-42F4-B0B9-5724903C294D}" srcOrd="7" destOrd="0" presId="urn:microsoft.com/office/officeart/2005/8/layout/radial5"/>
    <dgm:cxn modelId="{5FA3EDFD-5B5D-4D04-952C-EA96ACDA4955}" type="presParOf" srcId="{906BF4D4-DA01-42F4-B0B9-5724903C294D}" destId="{2E246447-BFFC-4F07-9E1B-C9087D46698A}" srcOrd="0" destOrd="0" presId="urn:microsoft.com/office/officeart/2005/8/layout/radial5"/>
    <dgm:cxn modelId="{05AA729C-66BE-4EEC-9E50-E4E95A5015CD}" type="presParOf" srcId="{9AF95018-0388-413E-8DE0-7AC79FAFF01B}" destId="{A4768093-AB4D-41B1-96C3-C6B66CB1E6F4}"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77C43-4EB9-47E8-A2B6-CD7C7F4A6C50}">
      <dsp:nvSpPr>
        <dsp:cNvPr id="0" name=""/>
        <dsp:cNvSpPr/>
      </dsp:nvSpPr>
      <dsp:spPr>
        <a:xfrm>
          <a:off x="2518590" y="2391103"/>
          <a:ext cx="522711" cy="1992040"/>
        </a:xfrm>
        <a:custGeom>
          <a:avLst/>
          <a:gdLst/>
          <a:ahLst/>
          <a:cxnLst/>
          <a:rect l="0" t="0" r="0" b="0"/>
          <a:pathLst>
            <a:path>
              <a:moveTo>
                <a:pt x="0" y="0"/>
              </a:moveTo>
              <a:lnTo>
                <a:pt x="261355" y="0"/>
              </a:lnTo>
              <a:lnTo>
                <a:pt x="261355" y="1992040"/>
              </a:lnTo>
              <a:lnTo>
                <a:pt x="522711" y="199204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728458" y="3335636"/>
        <a:ext cx="102973" cy="102973"/>
      </dsp:txXfrm>
    </dsp:sp>
    <dsp:sp modelId="{78B3D826-144A-4B85-BB53-41DB4088186C}">
      <dsp:nvSpPr>
        <dsp:cNvPr id="0" name=""/>
        <dsp:cNvSpPr/>
      </dsp:nvSpPr>
      <dsp:spPr>
        <a:xfrm>
          <a:off x="2518590" y="2391103"/>
          <a:ext cx="522711" cy="996020"/>
        </a:xfrm>
        <a:custGeom>
          <a:avLst/>
          <a:gdLst/>
          <a:ahLst/>
          <a:cxnLst/>
          <a:rect l="0" t="0" r="0" b="0"/>
          <a:pathLst>
            <a:path>
              <a:moveTo>
                <a:pt x="0" y="0"/>
              </a:moveTo>
              <a:lnTo>
                <a:pt x="261355" y="0"/>
              </a:lnTo>
              <a:lnTo>
                <a:pt x="261355" y="996020"/>
              </a:lnTo>
              <a:lnTo>
                <a:pt x="522711" y="99602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51824" y="2860992"/>
        <a:ext cx="56242" cy="56242"/>
      </dsp:txXfrm>
    </dsp:sp>
    <dsp:sp modelId="{B219B84A-26DD-42EC-8F81-B5B716B567DA}">
      <dsp:nvSpPr>
        <dsp:cNvPr id="0" name=""/>
        <dsp:cNvSpPr/>
      </dsp:nvSpPr>
      <dsp:spPr>
        <a:xfrm>
          <a:off x="2518590" y="2345383"/>
          <a:ext cx="522711" cy="91440"/>
        </a:xfrm>
        <a:custGeom>
          <a:avLst/>
          <a:gdLst/>
          <a:ahLst/>
          <a:cxnLst/>
          <a:rect l="0" t="0" r="0" b="0"/>
          <a:pathLst>
            <a:path>
              <a:moveTo>
                <a:pt x="0" y="45720"/>
              </a:moveTo>
              <a:lnTo>
                <a:pt x="522711" y="4572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66878" y="2378035"/>
        <a:ext cx="26135" cy="26135"/>
      </dsp:txXfrm>
    </dsp:sp>
    <dsp:sp modelId="{544200F4-9389-47AF-88B1-60374700F8B4}">
      <dsp:nvSpPr>
        <dsp:cNvPr id="0" name=""/>
        <dsp:cNvSpPr/>
      </dsp:nvSpPr>
      <dsp:spPr>
        <a:xfrm>
          <a:off x="2518590" y="1395082"/>
          <a:ext cx="522711" cy="996020"/>
        </a:xfrm>
        <a:custGeom>
          <a:avLst/>
          <a:gdLst/>
          <a:ahLst/>
          <a:cxnLst/>
          <a:rect l="0" t="0" r="0" b="0"/>
          <a:pathLst>
            <a:path>
              <a:moveTo>
                <a:pt x="0" y="996020"/>
              </a:moveTo>
              <a:lnTo>
                <a:pt x="261355" y="996020"/>
              </a:lnTo>
              <a:lnTo>
                <a:pt x="261355" y="0"/>
              </a:lnTo>
              <a:lnTo>
                <a:pt x="522711" y="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51824" y="1864971"/>
        <a:ext cx="56242" cy="56242"/>
      </dsp:txXfrm>
    </dsp:sp>
    <dsp:sp modelId="{6C936430-5BD7-498B-867D-6DC0743E1C13}">
      <dsp:nvSpPr>
        <dsp:cNvPr id="0" name=""/>
        <dsp:cNvSpPr/>
      </dsp:nvSpPr>
      <dsp:spPr>
        <a:xfrm>
          <a:off x="2518590" y="399062"/>
          <a:ext cx="522711" cy="1992040"/>
        </a:xfrm>
        <a:custGeom>
          <a:avLst/>
          <a:gdLst/>
          <a:ahLst/>
          <a:cxnLst/>
          <a:rect l="0" t="0" r="0" b="0"/>
          <a:pathLst>
            <a:path>
              <a:moveTo>
                <a:pt x="0" y="1992040"/>
              </a:moveTo>
              <a:lnTo>
                <a:pt x="261355" y="1992040"/>
              </a:lnTo>
              <a:lnTo>
                <a:pt x="261355" y="0"/>
              </a:lnTo>
              <a:lnTo>
                <a:pt x="522711" y="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728458" y="1343595"/>
        <a:ext cx="102973" cy="102973"/>
      </dsp:txXfrm>
    </dsp:sp>
    <dsp:sp modelId="{1BFDFB69-B7DE-4FE2-8D54-6DBF8A5AC4B4}">
      <dsp:nvSpPr>
        <dsp:cNvPr id="0" name=""/>
        <dsp:cNvSpPr/>
      </dsp:nvSpPr>
      <dsp:spPr>
        <a:xfrm rot="16200000">
          <a:off x="23296" y="1992694"/>
          <a:ext cx="4193770" cy="796816"/>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a:t>Mạng máy tính</a:t>
          </a:r>
        </a:p>
      </dsp:txBody>
      <dsp:txXfrm>
        <a:off x="23296" y="1992694"/>
        <a:ext cx="4193770" cy="796816"/>
      </dsp:txXfrm>
    </dsp:sp>
    <dsp:sp modelId="{1D71E1D8-102D-400C-BFEE-85DA459EBC36}">
      <dsp:nvSpPr>
        <dsp:cNvPr id="0" name=""/>
        <dsp:cNvSpPr/>
      </dsp:nvSpPr>
      <dsp:spPr>
        <a:xfrm>
          <a:off x="3041301" y="653"/>
          <a:ext cx="2613557" cy="796816"/>
        </a:xfrm>
        <a:prstGeom prst="rect">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a:t>Phương tiện truyền thông</a:t>
          </a:r>
        </a:p>
      </dsp:txBody>
      <dsp:txXfrm>
        <a:off x="3041301" y="653"/>
        <a:ext cx="2613557" cy="796816"/>
      </dsp:txXfrm>
    </dsp:sp>
    <dsp:sp modelId="{9476A62B-5DA7-43BF-8F6E-FC8C89B9FCE6}">
      <dsp:nvSpPr>
        <dsp:cNvPr id="0" name=""/>
        <dsp:cNvSpPr/>
      </dsp:nvSpPr>
      <dsp:spPr>
        <a:xfrm>
          <a:off x="3041301" y="996674"/>
          <a:ext cx="2613557" cy="796816"/>
        </a:xfrm>
        <a:prstGeom prst="rect">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a:t>Phạm vi địa lý</a:t>
          </a:r>
        </a:p>
      </dsp:txBody>
      <dsp:txXfrm>
        <a:off x="3041301" y="996674"/>
        <a:ext cx="2613557" cy="796816"/>
      </dsp:txXfrm>
    </dsp:sp>
    <dsp:sp modelId="{CD57F47C-C627-4BB8-9D24-C4DA9D2DB544}">
      <dsp:nvSpPr>
        <dsp:cNvPr id="0" name=""/>
        <dsp:cNvSpPr/>
      </dsp:nvSpPr>
      <dsp:spPr>
        <a:xfrm>
          <a:off x="3041301" y="1992694"/>
          <a:ext cx="2613557" cy="796816"/>
        </a:xfrm>
        <a:prstGeom prst="rect">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a:t>Kỹ thuật chuyển mạch</a:t>
          </a:r>
        </a:p>
      </dsp:txBody>
      <dsp:txXfrm>
        <a:off x="3041301" y="1992694"/>
        <a:ext cx="2613557" cy="796816"/>
      </dsp:txXfrm>
    </dsp:sp>
    <dsp:sp modelId="{8824F32B-3517-423F-8390-106FB34C65EA}">
      <dsp:nvSpPr>
        <dsp:cNvPr id="0" name=""/>
        <dsp:cNvSpPr/>
      </dsp:nvSpPr>
      <dsp:spPr>
        <a:xfrm>
          <a:off x="3041301" y="2988715"/>
          <a:ext cx="2613557" cy="796816"/>
        </a:xfrm>
        <a:prstGeom prst="rect">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a:t>Kiến trúc mạng</a:t>
          </a:r>
        </a:p>
      </dsp:txBody>
      <dsp:txXfrm>
        <a:off x="3041301" y="2988715"/>
        <a:ext cx="2613557" cy="796816"/>
      </dsp:txXfrm>
    </dsp:sp>
    <dsp:sp modelId="{F2F817A7-8726-498A-B300-6E53BEB9FA94}">
      <dsp:nvSpPr>
        <dsp:cNvPr id="0" name=""/>
        <dsp:cNvSpPr/>
      </dsp:nvSpPr>
      <dsp:spPr>
        <a:xfrm>
          <a:off x="3041301" y="3984735"/>
          <a:ext cx="2613557" cy="796816"/>
        </a:xfrm>
        <a:prstGeom prst="rect">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a:t>Vai trò máy trạm</a:t>
          </a:r>
        </a:p>
      </dsp:txBody>
      <dsp:txXfrm>
        <a:off x="3041301" y="3984735"/>
        <a:ext cx="2613557" cy="796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C864E-1DA2-4BF7-8E79-53C06A74F2B4}">
      <dsp:nvSpPr>
        <dsp:cNvPr id="0" name=""/>
        <dsp:cNvSpPr/>
      </dsp:nvSpPr>
      <dsp:spPr>
        <a:xfrm>
          <a:off x="3038659" y="1534239"/>
          <a:ext cx="2037980" cy="2037980"/>
        </a:xfrm>
        <a:prstGeom prst="ellipse">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a:t>Phân loại theo phạm vi địa lý</a:t>
          </a:r>
        </a:p>
      </dsp:txBody>
      <dsp:txXfrm>
        <a:off x="3337114" y="1832694"/>
        <a:ext cx="1441070" cy="1441070"/>
      </dsp:txXfrm>
    </dsp:sp>
    <dsp:sp modelId="{DF824E1A-5A76-4F92-96CB-FAD1024C7B4F}">
      <dsp:nvSpPr>
        <dsp:cNvPr id="0" name=""/>
        <dsp:cNvSpPr/>
      </dsp:nvSpPr>
      <dsp:spPr>
        <a:xfrm rot="16200000">
          <a:off x="4007583" y="1214246"/>
          <a:ext cx="100133" cy="456723"/>
        </a:xfrm>
        <a:prstGeom prst="rightArrow">
          <a:avLst>
            <a:gd name="adj1" fmla="val 60000"/>
            <a:gd name="adj2" fmla="val 50000"/>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022603" y="1320611"/>
        <a:ext cx="70093" cy="274033"/>
      </dsp:txXfrm>
    </dsp:sp>
    <dsp:sp modelId="{97BFB996-8349-482A-9EC6-5F9A160DF67B}">
      <dsp:nvSpPr>
        <dsp:cNvPr id="0" name=""/>
        <dsp:cNvSpPr/>
      </dsp:nvSpPr>
      <dsp:spPr>
        <a:xfrm>
          <a:off x="3385997" y="2005"/>
          <a:ext cx="1343304" cy="1343304"/>
        </a:xfrm>
        <a:prstGeom prst="ellips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a:t>LAN</a:t>
          </a:r>
        </a:p>
      </dsp:txBody>
      <dsp:txXfrm>
        <a:off x="3582719" y="198727"/>
        <a:ext cx="949860" cy="949860"/>
      </dsp:txXfrm>
    </dsp:sp>
    <dsp:sp modelId="{8E7EA11C-1B3F-4B6B-A116-7C265677D2EA}">
      <dsp:nvSpPr>
        <dsp:cNvPr id="0" name=""/>
        <dsp:cNvSpPr/>
      </dsp:nvSpPr>
      <dsp:spPr>
        <a:xfrm>
          <a:off x="5118204" y="2324868"/>
          <a:ext cx="100133" cy="456723"/>
        </a:xfrm>
        <a:prstGeom prst="rightArrow">
          <a:avLst>
            <a:gd name="adj1" fmla="val 60000"/>
            <a:gd name="adj2" fmla="val 5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118204" y="2416213"/>
        <a:ext cx="70093" cy="274033"/>
      </dsp:txXfrm>
    </dsp:sp>
    <dsp:sp modelId="{56630B89-9A4E-43C6-BEC8-263102C1305E}">
      <dsp:nvSpPr>
        <dsp:cNvPr id="0" name=""/>
        <dsp:cNvSpPr/>
      </dsp:nvSpPr>
      <dsp:spPr>
        <a:xfrm>
          <a:off x="5265570" y="1881577"/>
          <a:ext cx="1343304" cy="1343304"/>
        </a:xfrm>
        <a:prstGeom prst="ellips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a:t>MAN</a:t>
          </a:r>
        </a:p>
      </dsp:txBody>
      <dsp:txXfrm>
        <a:off x="5462292" y="2078299"/>
        <a:ext cx="949860" cy="949860"/>
      </dsp:txXfrm>
    </dsp:sp>
    <dsp:sp modelId="{9B61BF8B-BA84-473A-A66C-37989F774760}">
      <dsp:nvSpPr>
        <dsp:cNvPr id="0" name=""/>
        <dsp:cNvSpPr/>
      </dsp:nvSpPr>
      <dsp:spPr>
        <a:xfrm rot="5400000">
          <a:off x="4007583" y="3435489"/>
          <a:ext cx="100133" cy="456723"/>
        </a:xfrm>
        <a:prstGeom prst="rightArrow">
          <a:avLst>
            <a:gd name="adj1" fmla="val 60000"/>
            <a:gd name="adj2" fmla="val 50000"/>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022603" y="3511814"/>
        <a:ext cx="70093" cy="274033"/>
      </dsp:txXfrm>
    </dsp:sp>
    <dsp:sp modelId="{8F49C83E-B605-48B0-9553-9830D11CB7D7}">
      <dsp:nvSpPr>
        <dsp:cNvPr id="0" name=""/>
        <dsp:cNvSpPr/>
      </dsp:nvSpPr>
      <dsp:spPr>
        <a:xfrm>
          <a:off x="3385997" y="3761150"/>
          <a:ext cx="1343304" cy="1343304"/>
        </a:xfrm>
        <a:prstGeom prst="ellipse">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a:t>WAN</a:t>
          </a:r>
        </a:p>
      </dsp:txBody>
      <dsp:txXfrm>
        <a:off x="3582719" y="3957872"/>
        <a:ext cx="949860" cy="949860"/>
      </dsp:txXfrm>
    </dsp:sp>
    <dsp:sp modelId="{906BF4D4-DA01-42F4-B0B9-5724903C294D}">
      <dsp:nvSpPr>
        <dsp:cNvPr id="0" name=""/>
        <dsp:cNvSpPr/>
      </dsp:nvSpPr>
      <dsp:spPr>
        <a:xfrm rot="10800000">
          <a:off x="2896962" y="2324868"/>
          <a:ext cx="100133" cy="456723"/>
        </a:xfrm>
        <a:prstGeom prst="rightArrow">
          <a:avLst>
            <a:gd name="adj1" fmla="val 60000"/>
            <a:gd name="adj2" fmla="val 5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2927002" y="2416213"/>
        <a:ext cx="70093" cy="274033"/>
      </dsp:txXfrm>
    </dsp:sp>
    <dsp:sp modelId="{A4768093-AB4D-41B1-96C3-C6B66CB1E6F4}">
      <dsp:nvSpPr>
        <dsp:cNvPr id="0" name=""/>
        <dsp:cNvSpPr/>
      </dsp:nvSpPr>
      <dsp:spPr>
        <a:xfrm>
          <a:off x="1506425" y="1881577"/>
          <a:ext cx="1343304" cy="1343304"/>
        </a:xfrm>
        <a:prstGeom prst="ellipse">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a:t>GAN</a:t>
          </a:r>
        </a:p>
      </dsp:txBody>
      <dsp:txXfrm>
        <a:off x="1703147" y="2078299"/>
        <a:ext cx="949860" cy="9498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595F2-80CA-457B-9226-01C1AC8B4FC9}" type="datetimeFigureOut">
              <a:rPr lang="en-US" smtClean="0"/>
              <a:t>8/14/2021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3CAD3-27F0-4EB5-9BED-6C00F31C2E44}" type="slidenum">
              <a:rPr lang="en-US" smtClean="0"/>
              <a:t>‹#›</a:t>
            </a:fld>
            <a:endParaRPr lang="en-US"/>
          </a:p>
        </p:txBody>
      </p:sp>
    </p:spTree>
    <p:extLst>
      <p:ext uri="{BB962C8B-B14F-4D97-AF65-F5344CB8AC3E}">
        <p14:creationId xmlns:p14="http://schemas.microsoft.com/office/powerpoint/2010/main" val="390818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E3CAD3-27F0-4EB5-9BED-6C00F31C2E44}" type="slidenum">
              <a:rPr lang="en-US" smtClean="0"/>
              <a:t>1</a:t>
            </a:fld>
            <a:endParaRPr lang="en-US"/>
          </a:p>
        </p:txBody>
      </p:sp>
    </p:spTree>
    <p:extLst>
      <p:ext uri="{BB962C8B-B14F-4D97-AF65-F5344CB8AC3E}">
        <p14:creationId xmlns:p14="http://schemas.microsoft.com/office/powerpoint/2010/main" val="2241300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Có nhiều nguyên nhân khách quan dẫn đến vấn đề này nhưng nếu bạn là người nguyên tắc và tôn trọng bản quyền thì nên sử dụng các dòng máy được hỗ trợ sẵn hệ điều hành bản quyền như: Asus X451MAV, HP 14 r069TU, Lenovo S410…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vi-VN"/>
              <a:t>Do được sử dụng quá phổ biến nên nền tảng Windows tập trung rất nhiều sự chú ý của Hacker, vì thế phần lớn các virus, phần mềm gián điệp, mã độc… đều được viết để hoạt động trên nền tảng này. Việc phòng chống virus luôn phải được cập nhật thường xuyên và đầy đủ.</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a:p>
            <a:endParaRPr lang="en-US"/>
          </a:p>
        </p:txBody>
      </p:sp>
      <p:sp>
        <p:nvSpPr>
          <p:cNvPr id="4" name="Slide Number Placeholder 3"/>
          <p:cNvSpPr>
            <a:spLocks noGrp="1"/>
          </p:cNvSpPr>
          <p:nvPr>
            <p:ph type="sldNum" sz="quarter" idx="5"/>
          </p:nvPr>
        </p:nvSpPr>
        <p:spPr/>
        <p:txBody>
          <a:bodyPr/>
          <a:lstStyle/>
          <a:p>
            <a:fld id="{3DDD4C10-C1DB-4E3B-934B-5EA1DA5AE5EC}" type="slidenum">
              <a:rPr lang="en-US" smtClean="0"/>
              <a:t>69</a:t>
            </a:fld>
            <a:endParaRPr lang="en-US"/>
          </a:p>
        </p:txBody>
      </p:sp>
    </p:spTree>
    <p:extLst>
      <p:ext uri="{BB962C8B-B14F-4D97-AF65-F5344CB8AC3E}">
        <p14:creationId xmlns:p14="http://schemas.microsoft.com/office/powerpoint/2010/main" val="132652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D7F0843-9A3A-4925-884E-396B5D54BA13}" type="slidenum">
              <a:rPr lang="en-US" altLang="en-US" smtClean="0"/>
              <a:pPr eaLnBrk="1" hangingPunct="1"/>
              <a:t>119</a:t>
            </a:fld>
            <a:endParaRPr lang="en-US"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319379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E3CAD3-27F0-4EB5-9BED-6C00F31C2E44}" type="slidenum">
              <a:rPr lang="en-US" smtClean="0"/>
              <a:t>3</a:t>
            </a:fld>
            <a:endParaRPr lang="en-US"/>
          </a:p>
        </p:txBody>
      </p:sp>
    </p:spTree>
    <p:extLst>
      <p:ext uri="{BB962C8B-B14F-4D97-AF65-F5344CB8AC3E}">
        <p14:creationId xmlns:p14="http://schemas.microsoft.com/office/powerpoint/2010/main" val="3730979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BCF7C4E-BE9B-41D4-B272-611522DE79C9}" type="slidenum">
              <a:rPr lang="en-US"/>
              <a:pPr/>
              <a:t>9</a:t>
            </a:fld>
            <a:endParaRPr lang="en-US"/>
          </a:p>
        </p:txBody>
      </p:sp>
      <p:sp>
        <p:nvSpPr>
          <p:cNvPr id="4208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2086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758973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DA7D6D5-9126-4509-938E-721BDEA51661}" type="slidenum">
              <a:rPr lang="en-US"/>
              <a:pPr/>
              <a:t>11</a:t>
            </a:fld>
            <a:endParaRPr lang="en-US"/>
          </a:p>
        </p:txBody>
      </p:sp>
      <p:sp>
        <p:nvSpPr>
          <p:cNvPr id="4188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881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38683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DA7D6D5-9126-4509-938E-721BDEA51661}" type="slidenum">
              <a:rPr lang="en-US"/>
              <a:pPr/>
              <a:t>23</a:t>
            </a:fld>
            <a:endParaRPr lang="en-US"/>
          </a:p>
        </p:txBody>
      </p:sp>
      <p:sp>
        <p:nvSpPr>
          <p:cNvPr id="4188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881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553750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7C67620-7AE8-4235-A8EC-C29981CF802A}" type="slidenum">
              <a:rPr lang="en-US"/>
              <a:pPr/>
              <a:t>25</a:t>
            </a:fld>
            <a:endParaRPr lang="en-US"/>
          </a:p>
        </p:txBody>
      </p:sp>
      <p:sp>
        <p:nvSpPr>
          <p:cNvPr id="4239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2393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92897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70174F9-D9F4-44D2-B5F7-F0EF803838FC}" type="slidenum">
              <a:rPr lang="en-US"/>
              <a:pPr/>
              <a:t>28</a:t>
            </a:fld>
            <a:endParaRPr lang="en-US"/>
          </a:p>
        </p:txBody>
      </p:sp>
      <p:sp>
        <p:nvSpPr>
          <p:cNvPr id="42496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24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682778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vi-VN"/>
              <a:t>hiết bị ngoại vi kết nối với CPU bằng một hệ</a:t>
            </a:r>
            <a:r>
              <a:rPr lang="en-US"/>
              <a:t> </a:t>
            </a:r>
            <a:r>
              <a:rPr lang="vi-VN"/>
              <a:t>thống</a:t>
            </a:r>
            <a:r>
              <a:rPr lang="en-US"/>
              <a:t> </a:t>
            </a:r>
            <a:r>
              <a:rPr lang="vi-VN"/>
              <a:t>đường dẫn điện gọi là BUS</a:t>
            </a:r>
            <a:r>
              <a:rPr lang="en-US"/>
              <a:t>: </a:t>
            </a:r>
            <a:r>
              <a:rPr lang="vi-VN"/>
              <a:t>BUS dữ liệu, BUS địa chỉ</a:t>
            </a:r>
            <a:r>
              <a:rPr lang="en-US"/>
              <a:t> </a:t>
            </a:r>
            <a:r>
              <a:rPr lang="vi-VN"/>
              <a:t>và BUS điều khiển.</a:t>
            </a:r>
            <a:endParaRPr lang="en-US"/>
          </a:p>
          <a:p>
            <a:endParaRPr lang="en-US"/>
          </a:p>
        </p:txBody>
      </p:sp>
      <p:sp>
        <p:nvSpPr>
          <p:cNvPr id="4" name="Slide Number Placeholder 3"/>
          <p:cNvSpPr>
            <a:spLocks noGrp="1"/>
          </p:cNvSpPr>
          <p:nvPr>
            <p:ph type="sldNum" sz="quarter" idx="5"/>
          </p:nvPr>
        </p:nvSpPr>
        <p:spPr/>
        <p:txBody>
          <a:bodyPr/>
          <a:lstStyle/>
          <a:p>
            <a:fld id="{3DDD4C10-C1DB-4E3B-934B-5EA1DA5AE5EC}" type="slidenum">
              <a:rPr lang="en-US" smtClean="0"/>
              <a:t>29</a:t>
            </a:fld>
            <a:endParaRPr lang="en-US"/>
          </a:p>
        </p:txBody>
      </p:sp>
    </p:spTree>
    <p:extLst>
      <p:ext uri="{BB962C8B-B14F-4D97-AF65-F5344CB8AC3E}">
        <p14:creationId xmlns:p14="http://schemas.microsoft.com/office/powerpoint/2010/main" val="123279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Từ khi tung ra thị trường thì Windows được nhiều người đón nhận, tạo </a:t>
            </a:r>
            <a:endParaRPr lang="en-US"/>
          </a:p>
        </p:txBody>
      </p:sp>
      <p:sp>
        <p:nvSpPr>
          <p:cNvPr id="4" name="Slide Number Placeholder 3"/>
          <p:cNvSpPr>
            <a:spLocks noGrp="1"/>
          </p:cNvSpPr>
          <p:nvPr>
            <p:ph type="sldNum" sz="quarter" idx="5"/>
          </p:nvPr>
        </p:nvSpPr>
        <p:spPr/>
        <p:txBody>
          <a:bodyPr/>
          <a:lstStyle/>
          <a:p>
            <a:fld id="{3DDD4C10-C1DB-4E3B-934B-5EA1DA5AE5EC}" type="slidenum">
              <a:rPr lang="en-US" smtClean="0"/>
              <a:t>68</a:t>
            </a:fld>
            <a:endParaRPr lang="en-US"/>
          </a:p>
        </p:txBody>
      </p:sp>
    </p:spTree>
    <p:extLst>
      <p:ext uri="{BB962C8B-B14F-4D97-AF65-F5344CB8AC3E}">
        <p14:creationId xmlns:p14="http://schemas.microsoft.com/office/powerpoint/2010/main" val="344036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FBA44FAD-6CEA-4622-8AB3-2239231EE60C}" type="datetime1">
              <a:rPr lang="en-US" smtClean="0"/>
              <a:t>8/14/2021</a:t>
            </a:fld>
            <a:endParaRPr lang="en-US"/>
          </a:p>
        </p:txBody>
      </p:sp>
      <p:sp>
        <p:nvSpPr>
          <p:cNvPr id="5" name="Footer Placeholder 4"/>
          <p:cNvSpPr>
            <a:spLocks noGrp="1"/>
          </p:cNvSpPr>
          <p:nvPr>
            <p:ph type="ftr" sz="quarter" idx="11"/>
          </p:nvPr>
        </p:nvSpPr>
        <p:spPr>
          <a:xfrm>
            <a:off x="3623733" y="6117336"/>
            <a:ext cx="3609438" cy="365125"/>
          </a:xfrm>
        </p:spPr>
        <p:txBody>
          <a:bodyPr/>
          <a:lstStyle/>
          <a:p>
            <a:r>
              <a:rPr lang="vi-VN"/>
              <a:t>Tin học đại cương</a:t>
            </a:r>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C04E4235-3221-4562-AAE0-514E01BB9EAB}" type="slidenum">
              <a:rPr lang="en-US" smtClean="0"/>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20582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720457-4EED-4AF7-B3D4-4419F48A4D42}" type="datetime1">
              <a:rPr lang="en-US" smtClean="0"/>
              <a:t>8/14/2021</a:t>
            </a:fld>
            <a:endParaRPr lang="en-US"/>
          </a:p>
        </p:txBody>
      </p:sp>
      <p:sp>
        <p:nvSpPr>
          <p:cNvPr id="6" name="Footer Placeholder 5"/>
          <p:cNvSpPr>
            <a:spLocks noGrp="1"/>
          </p:cNvSpPr>
          <p:nvPr>
            <p:ph type="ftr" sz="quarter" idx="11"/>
          </p:nvPr>
        </p:nvSpPr>
        <p:spPr/>
        <p:txBody>
          <a:bodyPr/>
          <a:lstStyle/>
          <a:p>
            <a:r>
              <a:rPr lang="vi-VN"/>
              <a:t>Tin học đại cương</a:t>
            </a:r>
            <a:endParaRPr lang="en-US"/>
          </a:p>
        </p:txBody>
      </p:sp>
      <p:sp>
        <p:nvSpPr>
          <p:cNvPr id="7" name="Slide Number Placeholder 6"/>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720591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A55A1-645E-4A9A-A7C7-57619C98419D}"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258675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0F4F-805E-4FF3-9D36-06B42963C4DF}"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139769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F1A6E7-0C88-4E55-B4B1-41CB3FA890D0}"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982350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82697-3419-49AD-9548-0986172C97A2}"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391543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DB40BA-9AEE-4A7D-8D24-D6A673F1B27A}"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4020694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F56D3-4C0B-49B9-83F0-CB5B3B751D3B}"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1266575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11DA9-0FB1-40EF-9BC4-C737E6715F14}"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45314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761999"/>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1366685"/>
            <a:ext cx="7704667" cy="463313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A22F188-3D84-4F73-952C-2888B4DABAEA}" type="datetime1">
              <a:rPr lang="en-US" smtClean="0"/>
              <a:t>8/14/2021</a:t>
            </a:fld>
            <a:endParaRPr lang="en-US"/>
          </a:p>
        </p:txBody>
      </p:sp>
      <p:sp>
        <p:nvSpPr>
          <p:cNvPr id="5" name="Footer Placeholder 4"/>
          <p:cNvSpPr>
            <a:spLocks noGrp="1"/>
          </p:cNvSpPr>
          <p:nvPr>
            <p:ph type="ftr" sz="quarter" idx="11"/>
          </p:nvPr>
        </p:nvSpPr>
        <p:spPr>
          <a:xfrm>
            <a:off x="1972647" y="6108173"/>
            <a:ext cx="5314517" cy="365125"/>
          </a:xfrm>
        </p:spPr>
        <p:txBody>
          <a:bodyPr/>
          <a:lstStyle/>
          <a:p>
            <a:r>
              <a:rPr lang="vi-VN"/>
              <a:t>Tin học đại cương</a:t>
            </a:r>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3319769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5F756-EF0E-4A51-9650-20ACFF57A6FA}" type="datetime1">
              <a:rPr lang="en-US" smtClean="0"/>
              <a:t>8/14/2021</a:t>
            </a:fld>
            <a:endParaRPr lang="en-US"/>
          </a:p>
        </p:txBody>
      </p:sp>
      <p:sp>
        <p:nvSpPr>
          <p:cNvPr id="5" name="Footer Placeholder 4"/>
          <p:cNvSpPr>
            <a:spLocks noGrp="1"/>
          </p:cNvSpPr>
          <p:nvPr>
            <p:ph type="ftr" sz="quarter" idx="11"/>
          </p:nvPr>
        </p:nvSpPr>
        <p:spPr/>
        <p:txBody>
          <a:bodyPr/>
          <a:lstStyle/>
          <a:p>
            <a:r>
              <a:rPr lang="vi-VN"/>
              <a:t>Tin học đại cương</a:t>
            </a:r>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419922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2"/>
            <a:ext cx="7704667" cy="9660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1848465"/>
            <a:ext cx="3739896" cy="4187209"/>
          </a:xfrm>
        </p:spPr>
        <p:txBody>
          <a:bodyPr>
            <a:normAutofit/>
          </a:bodyPr>
          <a:lstStyle>
            <a:lvl1pPr>
              <a:defRPr sz="2400"/>
            </a:lvl1pPr>
            <a:lvl2pPr>
              <a:defRPr sz="2000"/>
            </a:lvl2pPr>
            <a:lvl3pPr>
              <a:defRPr sz="1800"/>
            </a:lvl3pPr>
            <a:lvl4pPr>
              <a:defRPr sz="1600"/>
            </a:lvl4pPr>
            <a:lvl5pPr>
              <a:defRPr sz="16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1848465"/>
            <a:ext cx="3739896" cy="4165359"/>
          </a:xfrm>
        </p:spPr>
        <p:txBody>
          <a:bodyPr>
            <a:normAutofit/>
          </a:bodyPr>
          <a:lstStyle>
            <a:lvl1pPr>
              <a:defRPr sz="2400"/>
            </a:lvl1pPr>
            <a:lvl2pPr>
              <a:defRPr sz="2000"/>
            </a:lvl2pPr>
            <a:lvl3pPr>
              <a:defRPr sz="1800"/>
            </a:lvl3pPr>
            <a:lvl4pPr>
              <a:defRPr sz="1600"/>
            </a:lvl4pPr>
            <a:lvl5pPr>
              <a:defRPr sz="16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6699F8-8200-4015-9CF1-8C4DCAF81F85}" type="datetime1">
              <a:rPr lang="en-US" smtClean="0"/>
              <a:t>8/14/2021</a:t>
            </a:fld>
            <a:endParaRPr lang="en-US"/>
          </a:p>
        </p:txBody>
      </p:sp>
      <p:sp>
        <p:nvSpPr>
          <p:cNvPr id="6" name="Footer Placeholder 5"/>
          <p:cNvSpPr>
            <a:spLocks noGrp="1"/>
          </p:cNvSpPr>
          <p:nvPr>
            <p:ph type="ftr" sz="quarter" idx="11"/>
          </p:nvPr>
        </p:nvSpPr>
        <p:spPr/>
        <p:txBody>
          <a:bodyPr/>
          <a:lstStyle/>
          <a:p>
            <a:r>
              <a:rPr lang="vi-VN"/>
              <a:t>Tin học đại cương</a:t>
            </a:r>
            <a:endParaRPr lang="en-US"/>
          </a:p>
        </p:txBody>
      </p:sp>
      <p:sp>
        <p:nvSpPr>
          <p:cNvPr id="7" name="Slide Number Placeholder 6"/>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358803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E0C1CF-3DB7-453D-8470-F366F5D8774B}" type="datetime1">
              <a:rPr lang="en-US" smtClean="0"/>
              <a:t>8/14/2021</a:t>
            </a:fld>
            <a:endParaRPr lang="en-US"/>
          </a:p>
        </p:txBody>
      </p:sp>
      <p:sp>
        <p:nvSpPr>
          <p:cNvPr id="8" name="Footer Placeholder 7"/>
          <p:cNvSpPr>
            <a:spLocks noGrp="1"/>
          </p:cNvSpPr>
          <p:nvPr>
            <p:ph type="ftr" sz="quarter" idx="11"/>
          </p:nvPr>
        </p:nvSpPr>
        <p:spPr/>
        <p:txBody>
          <a:bodyPr/>
          <a:lstStyle/>
          <a:p>
            <a:r>
              <a:rPr lang="vi-VN"/>
              <a:t>Tin học đại cương</a:t>
            </a:r>
            <a:endParaRPr lang="en-US"/>
          </a:p>
        </p:txBody>
      </p:sp>
      <p:sp>
        <p:nvSpPr>
          <p:cNvPr id="9" name="Slide Number Placeholder 8"/>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10589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DD9D21-E59A-4B05-B77F-624CCA624906}" type="datetime1">
              <a:rPr lang="en-US" smtClean="0"/>
              <a:t>8/14/2021</a:t>
            </a:fld>
            <a:endParaRPr lang="en-US"/>
          </a:p>
        </p:txBody>
      </p:sp>
      <p:sp>
        <p:nvSpPr>
          <p:cNvPr id="4" name="Footer Placeholder 3"/>
          <p:cNvSpPr>
            <a:spLocks noGrp="1"/>
          </p:cNvSpPr>
          <p:nvPr>
            <p:ph type="ftr" sz="quarter" idx="11"/>
          </p:nvPr>
        </p:nvSpPr>
        <p:spPr/>
        <p:txBody>
          <a:bodyPr/>
          <a:lstStyle/>
          <a:p>
            <a:r>
              <a:rPr lang="vi-VN"/>
              <a:t>Tin học đại cương</a:t>
            </a: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61648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43EF9-0F9A-4E76-80DE-D83CB32ED64C}" type="datetime1">
              <a:rPr lang="en-US" smtClean="0"/>
              <a:t>8/14/2021</a:t>
            </a:fld>
            <a:endParaRPr lang="en-US"/>
          </a:p>
        </p:txBody>
      </p:sp>
      <p:sp>
        <p:nvSpPr>
          <p:cNvPr id="3" name="Footer Placeholder 2"/>
          <p:cNvSpPr>
            <a:spLocks noGrp="1"/>
          </p:cNvSpPr>
          <p:nvPr>
            <p:ph type="ftr" sz="quarter" idx="11"/>
          </p:nvPr>
        </p:nvSpPr>
        <p:spPr/>
        <p:txBody>
          <a:bodyPr/>
          <a:lstStyle/>
          <a:p>
            <a:r>
              <a:rPr lang="vi-VN"/>
              <a:t>Tin học đại cương</a:t>
            </a:r>
            <a:endParaRPr lang="en-US"/>
          </a:p>
        </p:txBody>
      </p:sp>
      <p:sp>
        <p:nvSpPr>
          <p:cNvPr id="4" name="Slide Number Placeholder 3"/>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169962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CFEC68-A563-4E14-82CE-E89E8C87CE75}" type="datetime1">
              <a:rPr lang="en-US" smtClean="0"/>
              <a:t>8/14/2021</a:t>
            </a:fld>
            <a:endParaRPr lang="en-US"/>
          </a:p>
        </p:txBody>
      </p:sp>
      <p:sp>
        <p:nvSpPr>
          <p:cNvPr id="6" name="Footer Placeholder 5"/>
          <p:cNvSpPr>
            <a:spLocks noGrp="1"/>
          </p:cNvSpPr>
          <p:nvPr>
            <p:ph type="ftr" sz="quarter" idx="11"/>
          </p:nvPr>
        </p:nvSpPr>
        <p:spPr/>
        <p:txBody>
          <a:bodyPr/>
          <a:lstStyle/>
          <a:p>
            <a:r>
              <a:rPr lang="vi-VN"/>
              <a:t>Tin học đại cương</a:t>
            </a:r>
            <a:endParaRPr lang="en-US"/>
          </a:p>
        </p:txBody>
      </p:sp>
      <p:sp>
        <p:nvSpPr>
          <p:cNvPr id="7" name="Slide Number Placeholder 6"/>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203285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324D42-97C7-4184-955A-3FF313C8CC39}" type="datetime1">
              <a:rPr lang="en-US" smtClean="0"/>
              <a:t>8/14/2021</a:t>
            </a:fld>
            <a:endParaRPr lang="en-US"/>
          </a:p>
        </p:txBody>
      </p:sp>
      <p:sp>
        <p:nvSpPr>
          <p:cNvPr id="6" name="Footer Placeholder 5"/>
          <p:cNvSpPr>
            <a:spLocks noGrp="1"/>
          </p:cNvSpPr>
          <p:nvPr>
            <p:ph type="ftr" sz="quarter" idx="11"/>
          </p:nvPr>
        </p:nvSpPr>
        <p:spPr/>
        <p:txBody>
          <a:bodyPr/>
          <a:lstStyle/>
          <a:p>
            <a:r>
              <a:rPr lang="vi-VN"/>
              <a:t>Tin học đại cương</a:t>
            </a:r>
            <a:endParaRPr lang="en-US"/>
          </a:p>
        </p:txBody>
      </p:sp>
      <p:sp>
        <p:nvSpPr>
          <p:cNvPr id="7" name="Slide Number Placeholder 6"/>
          <p:cNvSpPr>
            <a:spLocks noGrp="1"/>
          </p:cNvSpPr>
          <p:nvPr>
            <p:ph type="sldNum" sz="quarter" idx="12"/>
          </p:nvPr>
        </p:nvSpPr>
        <p:spPr/>
        <p:txBody>
          <a:bodyPr/>
          <a:lstStyle/>
          <a:p>
            <a:fld id="{C04E4235-3221-4562-AAE0-514E01BB9EAB}" type="slidenum">
              <a:rPr lang="en-US" smtClean="0"/>
              <a:t>‹#›</a:t>
            </a:fld>
            <a:endParaRPr lang="en-US"/>
          </a:p>
        </p:txBody>
      </p:sp>
    </p:spTree>
    <p:extLst>
      <p:ext uri="{BB962C8B-B14F-4D97-AF65-F5344CB8AC3E}">
        <p14:creationId xmlns:p14="http://schemas.microsoft.com/office/powerpoint/2010/main" val="3088983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66916"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accent1">
                <a:lumMod val="50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accent1">
                <a:lumMod val="50000"/>
              </a:schemeClr>
            </a:solidFill>
            <a:ln>
              <a:noFill/>
            </a:ln>
          </p:spPr>
        </p:sp>
      </p:grpSp>
      <p:sp>
        <p:nvSpPr>
          <p:cNvPr id="2" name="Title Placeholder 1"/>
          <p:cNvSpPr>
            <a:spLocks noGrp="1"/>
          </p:cNvSpPr>
          <p:nvPr>
            <p:ph type="title"/>
          </p:nvPr>
        </p:nvSpPr>
        <p:spPr>
          <a:xfrm>
            <a:off x="982133" y="457202"/>
            <a:ext cx="7704667" cy="817814"/>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1399608"/>
            <a:ext cx="7704666" cy="4624388"/>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47483F-13DE-4209-966B-6CD197E9ABD2}" type="datetime1">
              <a:rPr lang="en-US" smtClean="0"/>
              <a:t>8/14/2021</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vi-VN"/>
              <a:t>Tin học đại cương</a:t>
            </a:r>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4E4235-3221-4562-AAE0-514E01BB9EAB}" type="slidenum">
              <a:rPr lang="en-US" smtClean="0"/>
              <a:t>‹#›</a:t>
            </a:fld>
            <a:endParaRPr lang="en-US"/>
          </a:p>
        </p:txBody>
      </p:sp>
    </p:spTree>
    <p:extLst>
      <p:ext uri="{BB962C8B-B14F-4D97-AF65-F5344CB8AC3E}">
        <p14:creationId xmlns:p14="http://schemas.microsoft.com/office/powerpoint/2010/main" val="5928581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ctr" defTabSz="457200" rtl="0" eaLnBrk="1" latinLnBrk="0" hangingPunct="1">
        <a:spcBef>
          <a:spcPct val="0"/>
        </a:spcBef>
        <a:buNone/>
        <a:defRPr sz="4000" kern="1200" cap="none">
          <a:ln w="3175" cmpd="sng">
            <a:noFill/>
          </a:ln>
          <a:solidFill>
            <a:srgbClr val="002060"/>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800" kern="1200" cap="none">
          <a:solidFill>
            <a:srgbClr val="002060"/>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rgbClr val="002060"/>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rgbClr val="002060"/>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rgbClr val="002060"/>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rgbClr val="002060"/>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vi.wikipedia.org/wiki/T%E1%BA%ADp_tin:USB_flash_drive.JP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67A1FC6-22FB-4EA7-B90A-C9F18FBEF3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6246FDC4-DD97-431A-914A-9EB57A4A3C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934097"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CD4E68A2-74B0-42F5-BB75-2E1A7C2018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1938"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014B3387-B005-4070-8E16-2351CBE52970}"/>
              </a:ext>
            </a:extLst>
          </p:cNvPr>
          <p:cNvSpPr>
            <a:spLocks noGrp="1"/>
          </p:cNvSpPr>
          <p:nvPr>
            <p:ph type="ctrTitle"/>
          </p:nvPr>
        </p:nvSpPr>
        <p:spPr>
          <a:xfrm>
            <a:off x="1795749" y="755904"/>
            <a:ext cx="6721841" cy="3084576"/>
          </a:xfrm>
        </p:spPr>
        <p:txBody>
          <a:bodyPr anchor="ctr">
            <a:normAutofit/>
          </a:bodyPr>
          <a:lstStyle/>
          <a:p>
            <a:pPr algn="ctr"/>
            <a:r>
              <a:rPr lang="en-US" sz="4400"/>
              <a:t>Chương 1</a:t>
            </a:r>
            <a:br>
              <a:rPr lang="en-US" sz="4400"/>
            </a:br>
            <a:r>
              <a:rPr lang="en-US" sz="4400"/>
              <a:t>Thông tin và </a:t>
            </a:r>
            <a:br>
              <a:rPr lang="en-US" sz="4400"/>
            </a:br>
            <a:r>
              <a:rPr lang="en-US" sz="4400"/>
              <a:t>biểu diễn thông tin</a:t>
            </a:r>
          </a:p>
        </p:txBody>
      </p:sp>
      <p:sp>
        <p:nvSpPr>
          <p:cNvPr id="3" name="Subtitle 2">
            <a:extLst>
              <a:ext uri="{FF2B5EF4-FFF2-40B4-BE49-F238E27FC236}">
                <a16:creationId xmlns:a16="http://schemas.microsoft.com/office/drawing/2014/main" xmlns="" id="{2D899556-A643-452B-87BF-FE18FE4ABEC8}"/>
              </a:ext>
            </a:extLst>
          </p:cNvPr>
          <p:cNvSpPr>
            <a:spLocks noGrp="1"/>
          </p:cNvSpPr>
          <p:nvPr>
            <p:ph type="subTitle" idx="1"/>
          </p:nvPr>
        </p:nvSpPr>
        <p:spPr>
          <a:xfrm>
            <a:off x="3492062" y="4100420"/>
            <a:ext cx="5651938" cy="1712176"/>
          </a:xfrm>
        </p:spPr>
        <p:txBody>
          <a:bodyPr>
            <a:normAutofit/>
          </a:bodyPr>
          <a:lstStyle/>
          <a:p>
            <a:pPr algn="l"/>
            <a:r>
              <a:rPr lang="en-US" sz="2000" dirty="0">
                <a:solidFill>
                  <a:srgbClr val="002060"/>
                </a:solidFill>
              </a:rPr>
              <a:t>GV:</a:t>
            </a:r>
          </a:p>
          <a:p>
            <a:pPr algn="l"/>
            <a:r>
              <a:rPr lang="en-US" sz="2000" dirty="0">
                <a:solidFill>
                  <a:srgbClr val="002060"/>
                </a:solidFill>
              </a:rPr>
              <a:t>Email:</a:t>
            </a:r>
          </a:p>
        </p:txBody>
      </p:sp>
    </p:spTree>
    <p:extLst>
      <p:ext uri="{BB962C8B-B14F-4D97-AF65-F5344CB8AC3E}">
        <p14:creationId xmlns:p14="http://schemas.microsoft.com/office/powerpoint/2010/main" val="41068084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Xử lý thông tin</a:t>
            </a:r>
          </a:p>
        </p:txBody>
      </p:sp>
      <p:sp>
        <p:nvSpPr>
          <p:cNvPr id="3" name="Content Placeholder 2"/>
          <p:cNvSpPr>
            <a:spLocks noGrp="1"/>
          </p:cNvSpPr>
          <p:nvPr>
            <p:ph idx="1"/>
          </p:nvPr>
        </p:nvSpPr>
        <p:spPr>
          <a:xfrm>
            <a:off x="982133" y="1366685"/>
            <a:ext cx="7704667" cy="5170640"/>
          </a:xfrm>
        </p:spPr>
        <p:txBody>
          <a:bodyPr>
            <a:normAutofit fontScale="92500" lnSpcReduction="20000"/>
          </a:bodyPr>
          <a:lstStyle/>
          <a:p>
            <a:pPr algn="just"/>
            <a:endParaRPr lang="en-US"/>
          </a:p>
          <a:p>
            <a:pPr algn="just"/>
            <a:endParaRPr lang="en-US"/>
          </a:p>
          <a:p>
            <a:pPr algn="just"/>
            <a:endParaRPr lang="en-US"/>
          </a:p>
          <a:p>
            <a:pPr lvl="0" algn="just"/>
            <a:endParaRPr lang="en-US"/>
          </a:p>
          <a:p>
            <a:pPr marL="336550" lvl="1" indent="-336550" algn="just"/>
            <a:r>
              <a:rPr lang="en-US"/>
              <a:t>Nhập dữ liệu</a:t>
            </a:r>
            <a:r>
              <a:rPr lang="vi-VN"/>
              <a:t>: </a:t>
            </a:r>
            <a:r>
              <a:rPr lang="en-US"/>
              <a:t>Chuyển đổi dữ liệu ở thế giới thực thành dữ liệu trong máy tính thông qua các thiết bị đầu vào.</a:t>
            </a:r>
          </a:p>
          <a:p>
            <a:pPr marL="336550" lvl="1" indent="-336550" algn="just"/>
            <a:r>
              <a:rPr lang="en-US"/>
              <a:t>Xử lý dữ liệu: Biến đổi, phân tích, tổng hợp... những dữ liệu ban đầu để có được những thông tin mong muốn.</a:t>
            </a:r>
          </a:p>
          <a:p>
            <a:pPr marL="336550" lvl="1" indent="-336550" algn="just"/>
            <a:r>
              <a:rPr lang="en-US"/>
              <a:t>Xuất thông tin: Chuyển đổi dữ liệu trong máy tính sang dạng thông tin ở thế giới thực thông qua các thiết bị đầu ra.</a:t>
            </a:r>
          </a:p>
          <a:p>
            <a:pPr marL="336550" lvl="1" indent="-336550" algn="just"/>
            <a:r>
              <a:rPr lang="en-US"/>
              <a:t>Lưu trữ: Quá trình nhập dữ liệu, xử lý và xuất thông tin đều có thể được lưu trữ trong bộ nhớ máy tính.</a:t>
            </a:r>
          </a:p>
          <a:p>
            <a:pPr algn="just"/>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02228"/>
            <a:ext cx="7272808" cy="1872208"/>
          </a:xfrm>
          <a:prstGeom prst="rect">
            <a:avLst/>
          </a:prstGeom>
          <a:noFill/>
          <a:ln>
            <a:noFill/>
          </a:ln>
        </p:spPr>
      </p:pic>
      <p:sp>
        <p:nvSpPr>
          <p:cNvPr id="4" name="Slide Number Placeholder 3"/>
          <p:cNvSpPr>
            <a:spLocks noGrp="1"/>
          </p:cNvSpPr>
          <p:nvPr>
            <p:ph type="sldNum" sz="quarter" idx="12"/>
          </p:nvPr>
        </p:nvSpPr>
        <p:spPr/>
        <p:txBody>
          <a:bodyPr/>
          <a:lstStyle/>
          <a:p>
            <a:fld id="{C04E4235-3221-4562-AAE0-514E01BB9EAB}" type="slidenum">
              <a:rPr lang="en-US" smtClean="0"/>
              <a:t>10</a:t>
            </a:fld>
            <a:endParaRPr lang="en-US"/>
          </a:p>
        </p:txBody>
      </p:sp>
    </p:spTree>
    <p:extLst>
      <p:ext uri="{BB962C8B-B14F-4D97-AF65-F5344CB8AC3E}">
        <p14:creationId xmlns:p14="http://schemas.microsoft.com/office/powerpoint/2010/main" val="3244631504"/>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p:txBody>
          <a:bodyPr/>
          <a:lstStyle/>
          <a:p>
            <a:r>
              <a:rPr lang="vi-VN"/>
              <a:t> Đổi tên file hoặc thư mục</a:t>
            </a:r>
          </a:p>
          <a:p>
            <a:pPr lvl="1"/>
            <a:r>
              <a:rPr lang="vi-VN" sz="2400"/>
              <a:t>Cách 1:</a:t>
            </a:r>
          </a:p>
          <a:p>
            <a:pPr lvl="2"/>
            <a:r>
              <a:rPr lang="vi-VN" sz="2000"/>
              <a:t>Click chọn file hay thư mục cần đổi tên.</a:t>
            </a:r>
          </a:p>
          <a:p>
            <a:pPr lvl="2"/>
            <a:r>
              <a:rPr lang="vi-VN" sz="2000"/>
              <a:t>Thực hiện lệnh [menu] File/Rename.</a:t>
            </a:r>
          </a:p>
          <a:p>
            <a:pPr lvl="2"/>
            <a:r>
              <a:rPr lang="vi-VN" sz="2000"/>
              <a:t>Gõ vào tên mới và nhấn Enter.</a:t>
            </a:r>
          </a:p>
          <a:p>
            <a:pPr lvl="1"/>
            <a:r>
              <a:rPr lang="vi-VN" sz="2400"/>
              <a:t>Cách 2:</a:t>
            </a:r>
          </a:p>
          <a:p>
            <a:pPr lvl="2"/>
            <a:r>
              <a:rPr lang="vi-VN" sz="2000"/>
              <a:t>Click chọn file hay thư mục cần đổi tên.</a:t>
            </a:r>
          </a:p>
          <a:p>
            <a:pPr lvl="2"/>
            <a:r>
              <a:rPr lang="vi-VN" sz="2000"/>
              <a:t>Nhấn phím F2/Rename.</a:t>
            </a:r>
          </a:p>
          <a:p>
            <a:pPr lvl="2"/>
            <a:r>
              <a:rPr lang="vi-VN" sz="2000"/>
              <a:t>Gõ vào tên mới và nhấn Enter.</a:t>
            </a:r>
          </a:p>
        </p:txBody>
      </p:sp>
      <p:sp>
        <p:nvSpPr>
          <p:cNvPr id="5" name="Slide Number Placeholder 4"/>
          <p:cNvSpPr>
            <a:spLocks noGrp="1"/>
          </p:cNvSpPr>
          <p:nvPr>
            <p:ph type="sldNum" sz="quarter" idx="12"/>
          </p:nvPr>
        </p:nvSpPr>
        <p:spPr/>
        <p:txBody>
          <a:bodyPr/>
          <a:lstStyle/>
          <a:p>
            <a:fld id="{C04E4235-3221-4562-AAE0-514E01BB9EAB}" type="slidenum">
              <a:rPr lang="en-US" smtClean="0"/>
              <a:t>100</a:t>
            </a:fld>
            <a:endParaRPr lang="en-US"/>
          </a:p>
        </p:txBody>
      </p:sp>
    </p:spTree>
    <p:extLst>
      <p:ext uri="{BB962C8B-B14F-4D97-AF65-F5344CB8AC3E}">
        <p14:creationId xmlns:p14="http://schemas.microsoft.com/office/powerpoint/2010/main" val="3033280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a:xfrm>
            <a:off x="457200" y="1295400"/>
            <a:ext cx="4876800" cy="5029200"/>
          </a:xfrm>
        </p:spPr>
        <p:txBody>
          <a:bodyPr/>
          <a:lstStyle/>
          <a:p>
            <a:r>
              <a:rPr lang="vi-VN"/>
              <a:t> Xem thuộc tính của file hoặc thư mục</a:t>
            </a:r>
          </a:p>
          <a:p>
            <a:pPr lvl="1"/>
            <a:r>
              <a:rPr lang="vi-VN" sz="2400"/>
              <a:t>Click chọn file hay thư mục cần xem thuộc tính.</a:t>
            </a:r>
          </a:p>
          <a:p>
            <a:pPr lvl="1"/>
            <a:r>
              <a:rPr lang="vi-VN" sz="2400"/>
              <a:t>Thực hiện lệnh [menu] </a:t>
            </a:r>
            <a:r>
              <a:rPr lang="vi-VN" sz="2400" b="1"/>
              <a:t>File/Properties</a:t>
            </a:r>
            <a:r>
              <a:rPr lang="vi-VN" sz="2400"/>
              <a:t> hoặc click vào biểu tượng , cửa sổ xem thuộc tính sẽ xuất hiện như sau:</a:t>
            </a:r>
          </a:p>
          <a:p>
            <a:endParaRPr lang="vi-VN" sz="200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307123"/>
            <a:ext cx="3590925" cy="4914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101</a:t>
            </a:fld>
            <a:endParaRPr lang="en-US"/>
          </a:p>
        </p:txBody>
      </p:sp>
    </p:spTree>
    <p:extLst>
      <p:ext uri="{BB962C8B-B14F-4D97-AF65-F5344CB8AC3E}">
        <p14:creationId xmlns:p14="http://schemas.microsoft.com/office/powerpoint/2010/main" val="3174434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 panel</a:t>
            </a:r>
          </a:p>
        </p:txBody>
      </p:sp>
      <p:sp>
        <p:nvSpPr>
          <p:cNvPr id="3" name="Content Placeholder 2"/>
          <p:cNvSpPr>
            <a:spLocks noGrp="1"/>
          </p:cNvSpPr>
          <p:nvPr>
            <p:ph idx="1"/>
          </p:nvPr>
        </p:nvSpPr>
        <p:spPr/>
        <p:txBody>
          <a:bodyPr/>
          <a:lstStyle/>
          <a:p>
            <a:r>
              <a:rPr lang="vi-VN" sz="2400"/>
              <a:t>Control panel là một phần quan trọng của hệ điều</a:t>
            </a:r>
            <a:r>
              <a:rPr lang="vi-VN"/>
              <a:t> </a:t>
            </a:r>
            <a:r>
              <a:rPr lang="vi-VN" sz="2400"/>
              <a:t>hành Windows. </a:t>
            </a:r>
            <a:endParaRPr lang="en-US" sz="2400"/>
          </a:p>
          <a:p>
            <a:pPr lvl="1"/>
            <a:r>
              <a:rPr lang="vi-VN" sz="2400"/>
              <a:t>Chứa hệ thống quản lý chương trình phần mềm lẫn phần cứng của máy tính. </a:t>
            </a:r>
            <a:endParaRPr lang="en-US" sz="2400"/>
          </a:p>
          <a:p>
            <a:pPr lvl="1"/>
            <a:r>
              <a:rPr lang="en-US" sz="2400"/>
              <a:t>h</a:t>
            </a:r>
            <a:r>
              <a:rPr lang="vi-VN" sz="2400"/>
              <a:t>ệ thống thiết lập các thông số quan trọng cho máy tính.</a:t>
            </a:r>
          </a:p>
          <a:p>
            <a:r>
              <a:rPr lang="vi-VN" sz="2400"/>
              <a:t>Để mở cửa sổ Control Panel từ </a:t>
            </a:r>
            <a:endParaRPr lang="en-US" sz="2400"/>
          </a:p>
          <a:p>
            <a:pPr lvl="1"/>
            <a:r>
              <a:rPr lang="vi-VN" sz="2400"/>
              <a:t>[menu] Start/Control Panel. Cửa sổ Control Pannel sẽ xuất hiện như sau:</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102</a:t>
            </a:fld>
            <a:endParaRPr lang="en-US"/>
          </a:p>
        </p:txBody>
      </p:sp>
    </p:spTree>
    <p:extLst>
      <p:ext uri="{BB962C8B-B14F-4D97-AF65-F5344CB8AC3E}">
        <p14:creationId xmlns:p14="http://schemas.microsoft.com/office/powerpoint/2010/main" val="3753744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 panel</a:t>
            </a:r>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 y="1371600"/>
            <a:ext cx="6248400" cy="4971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103</a:t>
            </a:fld>
            <a:endParaRPr lang="en-US"/>
          </a:p>
        </p:txBody>
      </p:sp>
    </p:spTree>
    <p:extLst>
      <p:ext uri="{BB962C8B-B14F-4D97-AF65-F5344CB8AC3E}">
        <p14:creationId xmlns:p14="http://schemas.microsoft.com/office/powerpoint/2010/main" val="7090100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Uninstall a Program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605462" cy="4471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104</a:t>
            </a:fld>
            <a:endParaRPr lang="en-US"/>
          </a:p>
        </p:txBody>
      </p:sp>
    </p:spTree>
    <p:extLst>
      <p:ext uri="{BB962C8B-B14F-4D97-AF65-F5344CB8AC3E}">
        <p14:creationId xmlns:p14="http://schemas.microsoft.com/office/powerpoint/2010/main" val="3345537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màn hình</a:t>
            </a:r>
            <a:endParaRPr lang="en-US"/>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746789" cy="4800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105</a:t>
            </a:fld>
            <a:endParaRPr lang="en-US"/>
          </a:p>
        </p:txBody>
      </p:sp>
    </p:spTree>
    <p:extLst>
      <p:ext uri="{BB962C8B-B14F-4D97-AF65-F5344CB8AC3E}">
        <p14:creationId xmlns:p14="http://schemas.microsoft.com/office/powerpoint/2010/main" val="46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100000">
                                          <p:val>
                                            <p:strVal val="#ppt_x"/>
                                          </p:val>
                                        </p:tav>
                                        <p:tav>
                                          <p:val>
                                            <p:strVal val="#ppt_x"/>
                                          </p:val>
                                        </p:tav>
                                      </p:tavLst>
                                    </p:anim>
                                    <p:anim calcmode="lin" valueType="num">
                                      <p:cBhvr>
                                        <p:cTn id="8" dur="500" fill="hold"/>
                                        <p:tgtEl>
                                          <p:spTgt spid="4"/>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màn hình</a:t>
            </a:r>
            <a:endParaRPr lang="en-US"/>
          </a:p>
        </p:txBody>
      </p:sp>
      <p:sp>
        <p:nvSpPr>
          <p:cNvPr id="3" name="Content Placeholder 2"/>
          <p:cNvSpPr>
            <a:spLocks noGrp="1"/>
          </p:cNvSpPr>
          <p:nvPr>
            <p:ph idx="1"/>
          </p:nvPr>
        </p:nvSpPr>
        <p:spPr/>
        <p:txBody>
          <a:bodyPr/>
          <a:lstStyle/>
          <a:p>
            <a:r>
              <a:rPr lang="en-US"/>
              <a:t>Desktop Background: Chọn kiểu giao diện sử dụng cho hình nền Windows.</a:t>
            </a:r>
          </a:p>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86000"/>
            <a:ext cx="5181601" cy="4422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106</a:t>
            </a:fld>
            <a:endParaRPr lang="en-US"/>
          </a:p>
        </p:txBody>
      </p:sp>
    </p:spTree>
    <p:extLst>
      <p:ext uri="{BB962C8B-B14F-4D97-AF65-F5344CB8AC3E}">
        <p14:creationId xmlns:p14="http://schemas.microsoft.com/office/powerpoint/2010/main" val="504137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màn hình</a:t>
            </a:r>
            <a:endParaRPr lang="en-US"/>
          </a:p>
        </p:txBody>
      </p:sp>
      <p:sp>
        <p:nvSpPr>
          <p:cNvPr id="3" name="Content Placeholder 2"/>
          <p:cNvSpPr>
            <a:spLocks noGrp="1"/>
          </p:cNvSpPr>
          <p:nvPr>
            <p:ph idx="1"/>
          </p:nvPr>
        </p:nvSpPr>
        <p:spPr/>
        <p:txBody>
          <a:bodyPr/>
          <a:lstStyle/>
          <a:p>
            <a:r>
              <a:rPr lang="vi-VN"/>
              <a:t>Windows Color:  Thay đổi màu sắc cho thanh Task Bar, Menu, đường viền. </a:t>
            </a:r>
          </a:p>
          <a:p>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391" y="2290823"/>
            <a:ext cx="5010149" cy="42762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107</a:t>
            </a:fld>
            <a:endParaRPr lang="en-US"/>
          </a:p>
        </p:txBody>
      </p:sp>
    </p:spTree>
    <p:extLst>
      <p:ext uri="{BB962C8B-B14F-4D97-AF65-F5344CB8AC3E}">
        <p14:creationId xmlns:p14="http://schemas.microsoft.com/office/powerpoint/2010/main" val="16150089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a:t>
            </a:r>
          </a:p>
        </p:txBody>
      </p:sp>
      <p:sp>
        <p:nvSpPr>
          <p:cNvPr id="3" name="Content Placeholder 2"/>
          <p:cNvSpPr>
            <a:spLocks noGrp="1"/>
          </p:cNvSpPr>
          <p:nvPr>
            <p:ph idx="1"/>
          </p:nvPr>
        </p:nvSpPr>
        <p:spPr/>
        <p:txBody>
          <a:bodyPr/>
          <a:lstStyle/>
          <a:p>
            <a:r>
              <a:rPr lang="en-US"/>
              <a:t>Thiết lập âm thanh cho hệ thống</a:t>
            </a:r>
          </a:p>
          <a:p>
            <a:pPr marL="0" indent="0">
              <a:buNone/>
            </a:pPr>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33" y="2038349"/>
            <a:ext cx="3914775" cy="4362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108</a:t>
            </a:fld>
            <a:endParaRPr lang="en-US"/>
          </a:p>
        </p:txBody>
      </p:sp>
    </p:spTree>
    <p:extLst>
      <p:ext uri="{BB962C8B-B14F-4D97-AF65-F5344CB8AC3E}">
        <p14:creationId xmlns:p14="http://schemas.microsoft.com/office/powerpoint/2010/main" val="27988198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Screen Saver</a:t>
            </a:r>
          </a:p>
        </p:txBody>
      </p:sp>
      <p:sp>
        <p:nvSpPr>
          <p:cNvPr id="3" name="Content Placeholder 2"/>
          <p:cNvSpPr>
            <a:spLocks noGrp="1"/>
          </p:cNvSpPr>
          <p:nvPr>
            <p:ph idx="1"/>
          </p:nvPr>
        </p:nvSpPr>
        <p:spPr>
          <a:xfrm>
            <a:off x="887312" y="1295400"/>
            <a:ext cx="4065687" cy="5029200"/>
          </a:xfrm>
        </p:spPr>
        <p:txBody>
          <a:bodyPr>
            <a:normAutofit fontScale="92500" lnSpcReduction="10000"/>
          </a:bodyPr>
          <a:lstStyle/>
          <a:p>
            <a:r>
              <a:rPr lang="en-US" sz="2000"/>
              <a:t>Chế </a:t>
            </a:r>
            <a:r>
              <a:rPr lang="vi-VN" sz="2000"/>
              <a:t>độ bảo vệ màn hình</a:t>
            </a:r>
            <a:r>
              <a:rPr lang="en-US" sz="2000"/>
              <a:t>:</a:t>
            </a:r>
            <a:r>
              <a:rPr lang="vi-VN" sz="2000"/>
              <a:t>không sử dụng bàn phím hoặc chuột sau một khoảng thời gian định trướcWindows sẽ thay đổi hiển thị màn hình sang một thiết kế di động</a:t>
            </a:r>
            <a:r>
              <a:rPr lang="en-US" sz="2000"/>
              <a:t>.</a:t>
            </a:r>
          </a:p>
          <a:p>
            <a:r>
              <a:rPr lang="en-US" sz="2000"/>
              <a:t>C</a:t>
            </a:r>
            <a:r>
              <a:rPr lang="vi-VN" sz="2000"/>
              <a:t>he dấu nội dung mà người sử dụng đang làm việc trên màn hình. </a:t>
            </a:r>
          </a:p>
          <a:p>
            <a:r>
              <a:rPr lang="vi-VN" sz="2000"/>
              <a:t>Screen Saver: Click chuột vào mục này để chọn ảnh động cho chế độ bảo vệ.</a:t>
            </a:r>
          </a:p>
          <a:p>
            <a:r>
              <a:rPr lang="vi-VN" sz="2000"/>
              <a:t>Setting: Nhằm thiết lập chế độ cho Screen Saver.</a:t>
            </a:r>
          </a:p>
          <a:p>
            <a:r>
              <a:rPr lang="vi-VN" sz="2000"/>
              <a:t>Preview: Xem thử chế độ màn hình sau khi thiết lập. </a:t>
            </a:r>
          </a:p>
          <a:p>
            <a:endParaRPr lang="en-US" sz="200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527810"/>
            <a:ext cx="4065687" cy="4419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109</a:t>
            </a:fld>
            <a:endParaRPr lang="en-US"/>
          </a:p>
        </p:txBody>
      </p:sp>
    </p:spTree>
    <p:extLst>
      <p:ext uri="{BB962C8B-B14F-4D97-AF65-F5344CB8AC3E}">
        <p14:creationId xmlns:p14="http://schemas.microsoft.com/office/powerpoint/2010/main" val="3956116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055688" y="228600"/>
            <a:ext cx="7958137"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a:r>
              <a:rPr lang="en-US" sz="3200">
                <a:solidFill>
                  <a:srgbClr val="002060"/>
                </a:solidFill>
              </a:rPr>
              <a:t>Các khái niệm cơ bản – Máy tính điện tử</a:t>
            </a:r>
          </a:p>
        </p:txBody>
      </p:sp>
      <p:sp>
        <p:nvSpPr>
          <p:cNvPr id="12290" name="Text Box 2"/>
          <p:cNvSpPr txBox="1">
            <a:spLocks noChangeArrowheads="1"/>
          </p:cNvSpPr>
          <p:nvPr/>
        </p:nvSpPr>
        <p:spPr bwMode="auto">
          <a:xfrm>
            <a:off x="1033463" y="1404730"/>
            <a:ext cx="7568278" cy="5119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9pPr>
          </a:lstStyle>
          <a:p>
            <a:pPr marL="458787" indent="-457200" algn="just" eaLnBrk="1" hangingPunct="1">
              <a:lnSpc>
                <a:spcPct val="130000"/>
              </a:lnSpc>
              <a:spcBef>
                <a:spcPts val="700"/>
              </a:spcBef>
              <a:buClrTx/>
              <a:buSzPct val="85000"/>
              <a:buFont typeface="Wingdings" panose="05000000000000000000" pitchFamily="2" charset="2"/>
              <a:buChar char="Ø"/>
            </a:pPr>
            <a:r>
              <a:rPr lang="en-US" sz="2400">
                <a:solidFill>
                  <a:srgbClr val="002060"/>
                </a:solidFill>
              </a:rPr>
              <a:t>Là một thiết bị điện tử dùng để lưu trữ và xử lý thông tin theo các chương trình định trước do con người lập ra.</a:t>
            </a:r>
          </a:p>
          <a:p>
            <a:pPr marL="1030287" lvl="2" indent="-457200" algn="just">
              <a:lnSpc>
                <a:spcPct val="130000"/>
              </a:lnSpc>
              <a:spcBef>
                <a:spcPts val="700"/>
              </a:spcBef>
              <a:buSzPct val="85000"/>
              <a:buFont typeface="Arial" panose="020B0604020202020204" pitchFamily="34" charset="0"/>
              <a:buChar char="•"/>
            </a:pPr>
            <a:r>
              <a:rPr lang="vi-VN" sz="2000">
                <a:solidFill>
                  <a:srgbClr val="002060"/>
                </a:solidFill>
              </a:rPr>
              <a:t>Máy tính xuất hiện ở hầu hết mọi nơi trong đời sống xã hội của con người, hỗ trợ con người thực hiện các công việc một cách nhanh chóng và tối ưu. </a:t>
            </a:r>
            <a:endParaRPr lang="en-US" sz="2000">
              <a:solidFill>
                <a:srgbClr val="002060"/>
              </a:solidFill>
            </a:endParaRPr>
          </a:p>
          <a:p>
            <a:pPr marL="1030287" lvl="2" indent="-457200" algn="just">
              <a:lnSpc>
                <a:spcPct val="130000"/>
              </a:lnSpc>
              <a:spcBef>
                <a:spcPts val="700"/>
              </a:spcBef>
              <a:buSzPct val="85000"/>
              <a:buFont typeface="Arial" panose="020B0604020202020204" pitchFamily="34" charset="0"/>
              <a:buChar char="•"/>
            </a:pPr>
            <a:r>
              <a:rPr lang="vi-VN" sz="2000">
                <a:solidFill>
                  <a:srgbClr val="002060"/>
                </a:solidFill>
              </a:rPr>
              <a:t>Máy tính có thể được thiết kế chuyên dụng trong việc tổ chức, lưu trữ và xử lý số liệu… </a:t>
            </a:r>
            <a:endParaRPr lang="en-US" sz="2000">
              <a:solidFill>
                <a:srgbClr val="002060"/>
              </a:solidFill>
            </a:endParaRPr>
          </a:p>
          <a:p>
            <a:pPr marL="1030287" lvl="2" indent="-457200" algn="just">
              <a:lnSpc>
                <a:spcPct val="130000"/>
              </a:lnSpc>
              <a:spcBef>
                <a:spcPts val="700"/>
              </a:spcBef>
              <a:buSzPct val="85000"/>
              <a:buFont typeface="Arial" panose="020B0604020202020204" pitchFamily="34" charset="0"/>
              <a:buChar char="•"/>
            </a:pPr>
            <a:r>
              <a:rPr lang="vi-VN" sz="2000">
                <a:solidFill>
                  <a:srgbClr val="002060"/>
                </a:solidFill>
              </a:rPr>
              <a:t>Ngoài ra có thể được nhúng trong các thiết bị điện tử khác như lò vi sóng, thiết bị siêu âm…</a:t>
            </a:r>
          </a:p>
          <a:p>
            <a:pPr marL="458787" indent="-457200" algn="just" eaLnBrk="1" hangingPunct="1">
              <a:lnSpc>
                <a:spcPct val="130000"/>
              </a:lnSpc>
              <a:spcBef>
                <a:spcPts val="700"/>
              </a:spcBef>
              <a:buClrTx/>
              <a:buSzPct val="85000"/>
              <a:buFont typeface="Arial" pitchFamily="34" charset="0"/>
              <a:buChar char="•"/>
            </a:pPr>
            <a:endParaRPr lang="en-US" sz="2400">
              <a:solidFill>
                <a:srgbClr val="002060"/>
              </a:solidFill>
            </a:endParaRPr>
          </a:p>
        </p:txBody>
      </p:sp>
      <p:sp>
        <p:nvSpPr>
          <p:cNvPr id="2" name="Slide Number Placeholder 1"/>
          <p:cNvSpPr>
            <a:spLocks noGrp="1"/>
          </p:cNvSpPr>
          <p:nvPr>
            <p:ph type="sldNum" sz="quarter" idx="12"/>
          </p:nvPr>
        </p:nvSpPr>
        <p:spPr/>
        <p:txBody>
          <a:bodyPr/>
          <a:lstStyle/>
          <a:p>
            <a:fld id="{C04E4235-3221-4562-AAE0-514E01BB9EAB}" type="slidenum">
              <a:rPr lang="en-US" smtClean="0"/>
              <a:t>11</a:t>
            </a:fld>
            <a:endParaRPr lang="en-US"/>
          </a:p>
        </p:txBody>
      </p:sp>
    </p:spTree>
    <p:extLst>
      <p:ext uri="{BB962C8B-B14F-4D97-AF65-F5344CB8AC3E}">
        <p14:creationId xmlns:p14="http://schemas.microsoft.com/office/powerpoint/2010/main" val="8560040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6" presetClass="entr" presetSubtype="21" fill="hold" nodeType="afterEffect">
                                  <p:stCondLst>
                                    <p:cond delay="0"/>
                                  </p:stCondLst>
                                  <p:childTnLst>
                                    <p:set>
                                      <p:cBhvr additive="repl">
                                        <p:cTn id="6" dur="1" fill="hold">
                                          <p:stCondLst>
                                            <p:cond delay="0"/>
                                          </p:stCondLst>
                                        </p:cTn>
                                        <p:tgtEl>
                                          <p:spTgt spid="12289"/>
                                        </p:tgtEl>
                                        <p:attrNameLst>
                                          <p:attrName>style.visibility</p:attrName>
                                        </p:attrNameLst>
                                      </p:cBhvr>
                                      <p:to>
                                        <p:strVal val="visible"/>
                                      </p:to>
                                    </p:set>
                                    <p:animEffect transition="in" filter="barn(inVertical)">
                                      <p:cBhvr additive="repl">
                                        <p:cTn id="7" dur="500"/>
                                        <p:tgtEl>
                                          <p:spTgt spid="1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a:t>Screen Resolution: Cài đặt độ phân giải màn hình </a:t>
            </a:r>
            <a:endParaRPr lang="en-US" sz="2800"/>
          </a:p>
        </p:txBody>
      </p:sp>
      <p:sp>
        <p:nvSpPr>
          <p:cNvPr id="3" name="Content Placeholder 2"/>
          <p:cNvSpPr>
            <a:spLocks noGrp="1"/>
          </p:cNvSpPr>
          <p:nvPr>
            <p:ph idx="1"/>
          </p:nvPr>
        </p:nvSpPr>
        <p:spPr/>
        <p:txBody>
          <a:bodyPr/>
          <a:lstStyle/>
          <a:p>
            <a:r>
              <a:rPr lang="en-US"/>
              <a:t>Nháy đúp vào biểu tượng Screen Solution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2424113"/>
            <a:ext cx="1866900" cy="2838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150" y="2011679"/>
            <a:ext cx="5120640" cy="4389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fld id="{C04E4235-3221-4562-AAE0-514E01BB9EAB}" type="slidenum">
              <a:rPr lang="en-US" smtClean="0"/>
              <a:t>110</a:t>
            </a:fld>
            <a:endParaRPr lang="en-US"/>
          </a:p>
        </p:txBody>
      </p:sp>
    </p:spTree>
    <p:extLst>
      <p:ext uri="{BB962C8B-B14F-4D97-AF65-F5344CB8AC3E}">
        <p14:creationId xmlns:p14="http://schemas.microsoft.com/office/powerpoint/2010/main" val="325877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additive="repl">
                                        <p:cTn id="10" dur="1" fill="hold">
                                          <p:stCondLst>
                                            <p:cond delay="0"/>
                                          </p:stCondLst>
                                        </p:cTn>
                                        <p:tgtEl>
                                          <p:spTgt spid="5"/>
                                        </p:tgtEl>
                                        <p:attrNameLst>
                                          <p:attrName>style.visibility</p:attrName>
                                        </p:attrNameLst>
                                      </p:cBhvr>
                                      <p:to>
                                        <p:strVal val="visible"/>
                                      </p:to>
                                    </p:set>
                                    <p:animEffect transition="in" filter="barn(inVertical)">
                                      <p:cBhvr additive="repl">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hiển thị dạng số</a:t>
            </a:r>
          </a:p>
        </p:txBody>
      </p:sp>
      <p:sp>
        <p:nvSpPr>
          <p:cNvPr id="3" name="Content Placeholder 2"/>
          <p:cNvSpPr>
            <a:spLocks noGrp="1"/>
          </p:cNvSpPr>
          <p:nvPr>
            <p:ph idx="1"/>
          </p:nvPr>
        </p:nvSpPr>
        <p:spPr>
          <a:xfrm>
            <a:off x="740780" y="1295400"/>
            <a:ext cx="3450220" cy="5029200"/>
          </a:xfrm>
        </p:spPr>
        <p:txBody>
          <a:bodyPr/>
          <a:lstStyle/>
          <a:p>
            <a:r>
              <a:rPr lang="vi-VN"/>
              <a:t>Click đôi vào biểu tượng Clock, Language, and Regional   </a:t>
            </a:r>
            <a:endParaRPr lang="en-US"/>
          </a:p>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0401"/>
            <a:ext cx="2361079" cy="53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163" y="1295400"/>
            <a:ext cx="4617637" cy="533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fld id="{C04E4235-3221-4562-AAE0-514E01BB9EAB}" type="slidenum">
              <a:rPr lang="en-US" smtClean="0"/>
              <a:t>111</a:t>
            </a:fld>
            <a:endParaRPr lang="en-US"/>
          </a:p>
        </p:txBody>
      </p:sp>
    </p:spTree>
    <p:extLst>
      <p:ext uri="{BB962C8B-B14F-4D97-AF65-F5344CB8AC3E}">
        <p14:creationId xmlns:p14="http://schemas.microsoft.com/office/powerpoint/2010/main" val="36305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additive="repl">
                                        <p:cTn id="6" dur="1" fill="hold">
                                          <p:stCondLst>
                                            <p:cond delay="0"/>
                                          </p:stCondLst>
                                        </p:cTn>
                                        <p:tgtEl>
                                          <p:spTgt spid="5"/>
                                        </p:tgtEl>
                                        <p:attrNameLst>
                                          <p:attrName>style.visibility</p:attrName>
                                        </p:attrNameLst>
                                      </p:cBhvr>
                                      <p:to>
                                        <p:strVal val="visible"/>
                                      </p:to>
                                    </p:set>
                                    <p:animEffect transition="in" filter="fade">
                                      <p:cBhvr additive="repl">
                                        <p:cTn id="7" dur="1000"/>
                                        <p:tgtEl>
                                          <p:spTgt spid="5"/>
                                        </p:tgtEl>
                                      </p:cBhvr>
                                    </p:animEffect>
                                    <p:anim calcmode="lin" valueType="num">
                                      <p:cBhvr additive="repl">
                                        <p:cTn id="8" dur="1000" fill="hold"/>
                                        <p:tgtEl>
                                          <p:spTgt spid="5"/>
                                        </p:tgtEl>
                                        <p:attrNameLst>
                                          <p:attrName>ppt_x</p:attrName>
                                        </p:attrNameLst>
                                      </p:cBhvr>
                                      <p:tavLst>
                                        <p:tav tm="100000">
                                          <p:val>
                                            <p:strVal val="#ppt_x"/>
                                          </p:val>
                                        </p:tav>
                                        <p:tav>
                                          <p:val>
                                            <p:strVal val="#ppt_x"/>
                                          </p:val>
                                        </p:tav>
                                      </p:tavLst>
                                    </p:anim>
                                    <p:anim calcmode="lin" valueType="num">
                                      <p:cBhvr additive="repl">
                                        <p:cTn id="9" dur="1000" fill="hold"/>
                                        <p:tgtEl>
                                          <p:spTgt spid="5"/>
                                        </p:tgtEl>
                                        <p:attrNameLst>
                                          <p:attrName>ppt_y</p:attrName>
                                        </p:attrNameLst>
                                      </p:cBhvr>
                                      <p:tavLst>
                                        <p:tav tm="100000">
                                          <p:val>
                                            <p:strVal val="#ppt_y+.1"/>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hiển thị dạng số</a:t>
            </a:r>
            <a:endParaRPr lang="en-US"/>
          </a:p>
        </p:txBody>
      </p:sp>
      <p:sp>
        <p:nvSpPr>
          <p:cNvPr id="3" name="Content Placeholder 2"/>
          <p:cNvSpPr>
            <a:spLocks noGrp="1"/>
          </p:cNvSpPr>
          <p:nvPr>
            <p:ph idx="1"/>
          </p:nvPr>
        </p:nvSpPr>
        <p:spPr>
          <a:xfrm>
            <a:off x="982133" y="1366684"/>
            <a:ext cx="7704667" cy="5491315"/>
          </a:xfrm>
        </p:spPr>
        <p:txBody>
          <a:bodyPr>
            <a:normAutofit/>
          </a:bodyPr>
          <a:lstStyle/>
          <a:p>
            <a:r>
              <a:rPr lang="vi-VN" sz="2000"/>
              <a:t>Hộp thoại gồm có bốn mục Numbers, Currency, Time, Date.</a:t>
            </a:r>
          </a:p>
          <a:p>
            <a:pPr lvl="1"/>
            <a:r>
              <a:rPr lang="vi-VN" sz="2000"/>
              <a:t>Numbers: Thiết lập các thông số liên quan đến dữ liệu kiểu số. </a:t>
            </a:r>
          </a:p>
          <a:p>
            <a:pPr lvl="1"/>
            <a:r>
              <a:rPr lang="vi-VN" sz="2000"/>
              <a:t> Decimal symbol: Chọn kí hiệu phân cách giữa phần nguyên và phần thập phân (thường dùng dấu .).</a:t>
            </a:r>
          </a:p>
          <a:p>
            <a:pPr lvl="1"/>
            <a:r>
              <a:rPr lang="vi-VN" sz="2000"/>
              <a:t>No. of digits after decimal: Nhập số chữ số thập phân.</a:t>
            </a:r>
          </a:p>
          <a:p>
            <a:pPr lvl="1"/>
            <a:r>
              <a:rPr lang="vi-VN" sz="2000"/>
              <a:t>Digit grouping symbol: Chọn kí hiệu phân cách các chữ số ra thành từng nhóm (thường dùng dấu ').</a:t>
            </a:r>
          </a:p>
          <a:p>
            <a:pPr lvl="1"/>
            <a:r>
              <a:rPr lang="vi-VN" sz="2000"/>
              <a:t>Digit grouping: Chọn kiểu nhóm số.</a:t>
            </a:r>
          </a:p>
          <a:p>
            <a:pPr lvl="1"/>
            <a:r>
              <a:rPr lang="vi-VN" sz="2000"/>
              <a:t> Negative sign symbol: Chọn kí hiệu số âm (thường dùng dấu -).</a:t>
            </a:r>
          </a:p>
          <a:p>
            <a:endParaRPr lang="en-US" sz="2000"/>
          </a:p>
        </p:txBody>
      </p:sp>
      <p:sp>
        <p:nvSpPr>
          <p:cNvPr id="5" name="Slide Number Placeholder 4"/>
          <p:cNvSpPr>
            <a:spLocks noGrp="1"/>
          </p:cNvSpPr>
          <p:nvPr>
            <p:ph type="sldNum" sz="quarter" idx="12"/>
          </p:nvPr>
        </p:nvSpPr>
        <p:spPr/>
        <p:txBody>
          <a:bodyPr/>
          <a:lstStyle/>
          <a:p>
            <a:fld id="{C04E4235-3221-4562-AAE0-514E01BB9EAB}" type="slidenum">
              <a:rPr lang="en-US" smtClean="0"/>
              <a:t>112</a:t>
            </a:fld>
            <a:endParaRPr lang="en-US"/>
          </a:p>
        </p:txBody>
      </p:sp>
    </p:spTree>
    <p:extLst>
      <p:ext uri="{BB962C8B-B14F-4D97-AF65-F5344CB8AC3E}">
        <p14:creationId xmlns:p14="http://schemas.microsoft.com/office/powerpoint/2010/main" val="40157841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hiển thị dạng số</a:t>
            </a:r>
            <a:endParaRPr lang="en-US"/>
          </a:p>
        </p:txBody>
      </p:sp>
      <p:sp>
        <p:nvSpPr>
          <p:cNvPr id="3" name="Content Placeholder 2"/>
          <p:cNvSpPr>
            <a:spLocks noGrp="1"/>
          </p:cNvSpPr>
          <p:nvPr>
            <p:ph idx="1"/>
          </p:nvPr>
        </p:nvSpPr>
        <p:spPr/>
        <p:txBody>
          <a:bodyPr>
            <a:normAutofit/>
          </a:bodyPr>
          <a:lstStyle/>
          <a:p>
            <a:pPr lvl="1"/>
            <a:r>
              <a:rPr lang="vi-VN"/>
              <a:t>Negative number format: Chọn kiểu định dạng số âm.</a:t>
            </a:r>
          </a:p>
          <a:p>
            <a:pPr lvl="1"/>
            <a:r>
              <a:rPr lang="vi-VN"/>
              <a:t>Display leading zeros: Chọn kiểu hiển thị cho các số thập phân bắt đầu bằng số 0.</a:t>
            </a:r>
          </a:p>
          <a:p>
            <a:pPr lvl="1"/>
            <a:r>
              <a:rPr lang="vi-VN"/>
              <a:t>List separator: Chọn ký tự phân cách các số trong một dãy số. Mục này được dùng để xác định dấu phân cách các đối số của hàm trong Excel (thường dùng dấu ,).</a:t>
            </a:r>
          </a:p>
          <a:p>
            <a:endParaRPr lang="en-US" sz="2400"/>
          </a:p>
        </p:txBody>
      </p:sp>
      <p:sp>
        <p:nvSpPr>
          <p:cNvPr id="5" name="Slide Number Placeholder 4"/>
          <p:cNvSpPr>
            <a:spLocks noGrp="1"/>
          </p:cNvSpPr>
          <p:nvPr>
            <p:ph type="sldNum" sz="quarter" idx="12"/>
          </p:nvPr>
        </p:nvSpPr>
        <p:spPr/>
        <p:txBody>
          <a:bodyPr/>
          <a:lstStyle/>
          <a:p>
            <a:fld id="{C04E4235-3221-4562-AAE0-514E01BB9EAB}" type="slidenum">
              <a:rPr lang="en-US" smtClean="0"/>
              <a:t>113</a:t>
            </a:fld>
            <a:endParaRPr lang="en-US"/>
          </a:p>
        </p:txBody>
      </p:sp>
    </p:spTree>
    <p:extLst>
      <p:ext uri="{BB962C8B-B14F-4D97-AF65-F5344CB8AC3E}">
        <p14:creationId xmlns:p14="http://schemas.microsoft.com/office/powerpoint/2010/main" val="12534133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Thay đổi ngày giờ hệ thống</a:t>
            </a:r>
            <a:endParaRPr lang="en-US"/>
          </a:p>
        </p:txBody>
      </p:sp>
      <p:sp>
        <p:nvSpPr>
          <p:cNvPr id="3" name="Content Placeholder 2"/>
          <p:cNvSpPr>
            <a:spLocks noGrp="1"/>
          </p:cNvSpPr>
          <p:nvPr>
            <p:ph idx="1"/>
          </p:nvPr>
        </p:nvSpPr>
        <p:spPr/>
        <p:txBody>
          <a:bodyPr/>
          <a:lstStyle/>
          <a:p>
            <a:r>
              <a:rPr lang="en-US"/>
              <a:t>Nháy kép vào biểu tượng Date and Time</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1512"/>
            <a:ext cx="6642558" cy="801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476" y="2835929"/>
            <a:ext cx="4403980" cy="3886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p:cNvSpPr>
            <a:spLocks noGrp="1"/>
          </p:cNvSpPr>
          <p:nvPr>
            <p:ph type="sldNum" sz="quarter" idx="12"/>
          </p:nvPr>
        </p:nvSpPr>
        <p:spPr/>
        <p:txBody>
          <a:bodyPr/>
          <a:lstStyle/>
          <a:p>
            <a:fld id="{C04E4235-3221-4562-AAE0-514E01BB9EAB}" type="slidenum">
              <a:rPr lang="en-US" smtClean="0"/>
              <a:t>114</a:t>
            </a:fld>
            <a:endParaRPr lang="en-US"/>
          </a:p>
        </p:txBody>
      </p:sp>
    </p:spTree>
    <p:extLst>
      <p:ext uri="{BB962C8B-B14F-4D97-AF65-F5344CB8AC3E}">
        <p14:creationId xmlns:p14="http://schemas.microsoft.com/office/powerpoint/2010/main" val="416679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8"/>
                                        </p:tgtEl>
                                        <p:attrNameLst>
                                          <p:attrName>style.visibility</p:attrName>
                                        </p:attrNameLst>
                                      </p:cBhvr>
                                      <p:to>
                                        <p:strVal val="visible"/>
                                      </p:to>
                                    </p:set>
                                    <p:animEffect transition="in" filter="fade">
                                      <p:cBhvr additive="repl">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fill="hold" nodeType="clickEffect">
                                  <p:stCondLst>
                                    <p:cond delay="0"/>
                                  </p:stCondLst>
                                  <p:childTnLst>
                                    <p:set>
                                      <p:cBhvr additive="repl">
                                        <p:cTn id="11" dur="1" fill="hold">
                                          <p:stCondLst>
                                            <p:cond delay="0"/>
                                          </p:stCondLst>
                                        </p:cTn>
                                        <p:tgtEl>
                                          <p:spTgt spid="9"/>
                                        </p:tgtEl>
                                        <p:attrNameLst>
                                          <p:attrName>style.visibility</p:attrName>
                                        </p:attrNameLst>
                                      </p:cBhvr>
                                      <p:to>
                                        <p:strVal val="visible"/>
                                      </p:to>
                                    </p:set>
                                    <p:animEffect transition="in" filter="fade">
                                      <p:cBhvr additive="repl">
                                        <p:cTn id="12" dur="1000"/>
                                        <p:tgtEl>
                                          <p:spTgt spid="9"/>
                                        </p:tgtEl>
                                      </p:cBhvr>
                                    </p:animEffect>
                                    <p:anim calcmode="lin" valueType="num">
                                      <p:cBhvr additive="repl">
                                        <p:cTn id="13" dur="1000" fill="hold"/>
                                        <p:tgtEl>
                                          <p:spTgt spid="9"/>
                                        </p:tgtEl>
                                        <p:attrNameLst>
                                          <p:attrName>ppt_x</p:attrName>
                                        </p:attrNameLst>
                                      </p:cBhvr>
                                      <p:tavLst>
                                        <p:tav tm="100000">
                                          <p:val>
                                            <p:strVal val="#ppt_x"/>
                                          </p:val>
                                        </p:tav>
                                        <p:tav>
                                          <p:val>
                                            <p:strVal val="#ppt_x"/>
                                          </p:val>
                                        </p:tav>
                                      </p:tavLst>
                                    </p:anim>
                                    <p:anim calcmode="lin" valueType="num">
                                      <p:cBhvr additive="repl">
                                        <p:cTn id="14" dur="1000" fill="hold"/>
                                        <p:tgtEl>
                                          <p:spTgt spid="9"/>
                                        </p:tgtEl>
                                        <p:attrNameLst>
                                          <p:attrName>ppt_y</p:attrName>
                                        </p:attrNameLst>
                                      </p:cBhvr>
                                      <p:tavLst>
                                        <p:tav tm="100000">
                                          <p:val>
                                            <p:strVal val="#ppt_y+.1"/>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Một số chương trình ứng dụng</a:t>
            </a:r>
            <a:endParaRPr lang="en-US"/>
          </a:p>
        </p:txBody>
      </p:sp>
      <p:sp>
        <p:nvSpPr>
          <p:cNvPr id="3" name="Content Placeholder 2"/>
          <p:cNvSpPr>
            <a:spLocks noGrp="1"/>
          </p:cNvSpPr>
          <p:nvPr>
            <p:ph idx="1"/>
          </p:nvPr>
        </p:nvSpPr>
        <p:spPr/>
        <p:txBody>
          <a:bodyPr/>
          <a:lstStyle/>
          <a:p>
            <a:r>
              <a:rPr lang="vi-VN"/>
              <a:t>Máy tính bỏ túi: (Calculator)</a:t>
            </a:r>
          </a:p>
          <a:p>
            <a:pPr lvl="1"/>
            <a:r>
              <a:rPr lang="vi-VN" sz="2000"/>
              <a:t>Máy tính bỏ túi này có khả năng thực hiện những phép toán từ đơn giản  đến phức tạp.</a:t>
            </a:r>
          </a:p>
          <a:p>
            <a:pPr lvl="1"/>
            <a:r>
              <a:rPr lang="vi-VN" sz="2000"/>
              <a:t>Chọn Start/AllPrograms/Accessories/Calculator,cửa sổ điều khiển sẽ xuất hiện như sau: </a:t>
            </a:r>
          </a:p>
          <a:p>
            <a:pPr lvl="1"/>
            <a:endParaRPr lang="en-US" sz="200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931" y="3429000"/>
            <a:ext cx="2465070" cy="34858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115</a:t>
            </a:fld>
            <a:endParaRPr lang="en-US"/>
          </a:p>
        </p:txBody>
      </p:sp>
    </p:spTree>
    <p:extLst>
      <p:ext uri="{BB962C8B-B14F-4D97-AF65-F5344CB8AC3E}">
        <p14:creationId xmlns:p14="http://schemas.microsoft.com/office/powerpoint/2010/main" val="3607016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Một số chương trình ứng dụng</a:t>
            </a:r>
            <a:endParaRPr lang="en-US"/>
          </a:p>
        </p:txBody>
      </p:sp>
      <p:sp>
        <p:nvSpPr>
          <p:cNvPr id="3" name="Content Placeholder 2"/>
          <p:cNvSpPr>
            <a:spLocks noGrp="1"/>
          </p:cNvSpPr>
          <p:nvPr>
            <p:ph idx="1"/>
          </p:nvPr>
        </p:nvSpPr>
        <p:spPr/>
        <p:txBody>
          <a:bodyPr/>
          <a:lstStyle/>
          <a:p>
            <a:r>
              <a:rPr lang="vi-VN"/>
              <a:t>Chương trình soạn thảo văn bản Notepad </a:t>
            </a:r>
          </a:p>
          <a:p>
            <a:pPr lvl="1"/>
            <a:r>
              <a:rPr lang="vi-VN" sz="2000"/>
              <a:t>Đây là chương trình soạn thảo văn bản đơn giản của Windows. Nó thường được sử dụng khi muốn lưu những dòng văn bản đơn giản, không cần định dạng cầu kỳ.</a:t>
            </a:r>
          </a:p>
          <a:p>
            <a:pPr lvl="1"/>
            <a:r>
              <a:rPr lang="vi-VN" sz="2000"/>
              <a:t>Để khởi động click chọn Start/All Programs/Accessories/Notepad</a:t>
            </a:r>
          </a:p>
          <a:p>
            <a:pPr lvl="1"/>
            <a:r>
              <a:rPr lang="vi-VN" sz="2000"/>
              <a:t>Để thoát ta thực hiện lệnh [menu] File/Exit hoặc nhấn tổ hợp phím Alt-F4 </a:t>
            </a:r>
          </a:p>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308" y="4264028"/>
            <a:ext cx="4508500" cy="25939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116</a:t>
            </a:fld>
            <a:endParaRPr lang="en-US"/>
          </a:p>
        </p:txBody>
      </p:sp>
    </p:spTree>
    <p:extLst>
      <p:ext uri="{BB962C8B-B14F-4D97-AF65-F5344CB8AC3E}">
        <p14:creationId xmlns:p14="http://schemas.microsoft.com/office/powerpoint/2010/main" val="334039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Một số chương trình ứng dụng</a:t>
            </a:r>
            <a:endParaRPr lang="en-US"/>
          </a:p>
        </p:txBody>
      </p:sp>
      <p:sp>
        <p:nvSpPr>
          <p:cNvPr id="3" name="Content Placeholder 2"/>
          <p:cNvSpPr>
            <a:spLocks noGrp="1"/>
          </p:cNvSpPr>
          <p:nvPr>
            <p:ph idx="1"/>
          </p:nvPr>
        </p:nvSpPr>
        <p:spPr/>
        <p:txBody>
          <a:bodyPr/>
          <a:lstStyle/>
          <a:p>
            <a:r>
              <a:rPr lang="en-US"/>
              <a:t>Ứng dụng vẽ hình Paint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20" y="1981200"/>
            <a:ext cx="7315200" cy="4627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117</a:t>
            </a:fld>
            <a:endParaRPr lang="en-US"/>
          </a:p>
        </p:txBody>
      </p:sp>
    </p:spTree>
    <p:extLst>
      <p:ext uri="{BB962C8B-B14F-4D97-AF65-F5344CB8AC3E}">
        <p14:creationId xmlns:p14="http://schemas.microsoft.com/office/powerpoint/2010/main" val="152919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additive="repl">
                                        <p:cTn id="6" dur="1" fill="hold">
                                          <p:stCondLst>
                                            <p:cond delay="0"/>
                                          </p:stCondLst>
                                        </p:cTn>
                                        <p:tgtEl>
                                          <p:spTgt spid="4"/>
                                        </p:tgtEl>
                                        <p:attrNameLst>
                                          <p:attrName>style.visibility</p:attrName>
                                        </p:attrNameLst>
                                      </p:cBhvr>
                                      <p:to>
                                        <p:strVal val="visible"/>
                                      </p:to>
                                    </p:set>
                                    <p:animEffect transition="in" filter="barn(inVertical)">
                                      <p:cBhvr additive="repl">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2016412-9396-45F4-A0BA-FE4C93CF3AF4}"/>
              </a:ext>
            </a:extLst>
          </p:cNvPr>
          <p:cNvSpPr>
            <a:spLocks noGrp="1"/>
          </p:cNvSpPr>
          <p:nvPr>
            <p:ph type="title"/>
          </p:nvPr>
        </p:nvSpPr>
        <p:spPr/>
        <p:txBody>
          <a:bodyPr/>
          <a:lstStyle/>
          <a:p>
            <a:r>
              <a:rPr lang="en-US"/>
              <a:t>Mạng máy tính</a:t>
            </a:r>
          </a:p>
        </p:txBody>
      </p:sp>
      <p:sp>
        <p:nvSpPr>
          <p:cNvPr id="5" name="Content Placeholder 4">
            <a:extLst>
              <a:ext uri="{FF2B5EF4-FFF2-40B4-BE49-F238E27FC236}">
                <a16:creationId xmlns:a16="http://schemas.microsoft.com/office/drawing/2014/main" xmlns="" id="{99F08BBE-5408-48D2-996F-E04CFF91400A}"/>
              </a:ext>
            </a:extLst>
          </p:cNvPr>
          <p:cNvSpPr>
            <a:spLocks noGrp="1"/>
          </p:cNvSpPr>
          <p:nvPr>
            <p:ph idx="1"/>
          </p:nvPr>
        </p:nvSpPr>
        <p:spPr/>
        <p:txBody>
          <a:bodyPr/>
          <a:lstStyle/>
          <a:p>
            <a:r>
              <a:rPr lang="en-US"/>
              <a:t>Nội dung:</a:t>
            </a:r>
          </a:p>
          <a:p>
            <a:pPr lvl="1">
              <a:lnSpc>
                <a:spcPct val="150000"/>
              </a:lnSpc>
            </a:pPr>
            <a:r>
              <a:rPr lang="en-US"/>
              <a:t>Khái niệm</a:t>
            </a:r>
          </a:p>
          <a:p>
            <a:pPr lvl="1">
              <a:lnSpc>
                <a:spcPct val="150000"/>
              </a:lnSpc>
            </a:pPr>
            <a:r>
              <a:rPr lang="vi-VN"/>
              <a:t>Ưu điểm của mạng</a:t>
            </a:r>
            <a:endParaRPr lang="en-US"/>
          </a:p>
          <a:p>
            <a:pPr lvl="1">
              <a:lnSpc>
                <a:spcPct val="150000"/>
              </a:lnSpc>
            </a:pPr>
            <a:r>
              <a:rPr lang="en-US"/>
              <a:t>Mô hình mạng</a:t>
            </a:r>
            <a:endParaRPr lang="vi-VN"/>
          </a:p>
          <a:p>
            <a:pPr lvl="1">
              <a:lnSpc>
                <a:spcPct val="150000"/>
              </a:lnSpc>
            </a:pPr>
            <a:r>
              <a:rPr lang="en-US"/>
              <a:t>Phân loại mạng</a:t>
            </a:r>
            <a:endParaRPr lang="vi-VN"/>
          </a:p>
          <a:p>
            <a:pPr lvl="1"/>
            <a:endParaRPr lang="en-US"/>
          </a:p>
        </p:txBody>
      </p:sp>
      <p:sp>
        <p:nvSpPr>
          <p:cNvPr id="2" name="Slide Number Placeholder 1"/>
          <p:cNvSpPr>
            <a:spLocks noGrp="1"/>
          </p:cNvSpPr>
          <p:nvPr>
            <p:ph type="sldNum" sz="quarter" idx="12"/>
          </p:nvPr>
        </p:nvSpPr>
        <p:spPr/>
        <p:txBody>
          <a:bodyPr/>
          <a:lstStyle/>
          <a:p>
            <a:fld id="{C04E4235-3221-4562-AAE0-514E01BB9EAB}" type="slidenum">
              <a:rPr lang="en-US" smtClean="0"/>
              <a:t>118</a:t>
            </a:fld>
            <a:endParaRPr lang="en-US"/>
          </a:p>
        </p:txBody>
      </p:sp>
    </p:spTree>
    <p:extLst>
      <p:ext uri="{BB962C8B-B14F-4D97-AF65-F5344CB8AC3E}">
        <p14:creationId xmlns:p14="http://schemas.microsoft.com/office/powerpoint/2010/main" val="400839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41148">
              <a:defRPr/>
            </a:pPr>
            <a:r>
              <a:rPr lang="en-US">
                <a:solidFill>
                  <a:schemeClr val="tx2">
                    <a:tint val="100000"/>
                    <a:shade val="90000"/>
                    <a:satMod val="250000"/>
                    <a:alpha val="100000"/>
                  </a:schemeClr>
                </a:solidFill>
              </a:rPr>
              <a:t>Mạng máy tính</a:t>
            </a:r>
          </a:p>
        </p:txBody>
      </p:sp>
      <p:sp>
        <p:nvSpPr>
          <p:cNvPr id="22531" name="Rectangle 3"/>
          <p:cNvSpPr>
            <a:spLocks noGrp="1" noChangeArrowheads="1"/>
          </p:cNvSpPr>
          <p:nvPr>
            <p:ph idx="1"/>
          </p:nvPr>
        </p:nvSpPr>
        <p:spPr/>
        <p:txBody>
          <a:bodyPr/>
          <a:lstStyle/>
          <a:p>
            <a:pPr eaLnBrk="1" hangingPunct="1"/>
            <a:endParaRPr lang="en-US" altLang="en-US"/>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l="14285" t="17000" r="20714" b="10001"/>
          <a:stretch>
            <a:fillRect/>
          </a:stretch>
        </p:blipFill>
        <p:spPr bwMode="auto">
          <a:xfrm>
            <a:off x="982133" y="1603467"/>
            <a:ext cx="7394786" cy="4159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C04E4235-3221-4562-AAE0-514E01BB9EAB}" type="slidenum">
              <a:rPr lang="en-US" smtClean="0"/>
              <a:t>119</a:t>
            </a:fld>
            <a:endParaRPr lang="en-US"/>
          </a:p>
        </p:txBody>
      </p:sp>
    </p:spTree>
    <p:extLst>
      <p:ext uri="{BB962C8B-B14F-4D97-AF65-F5344CB8AC3E}">
        <p14:creationId xmlns:p14="http://schemas.microsoft.com/office/powerpoint/2010/main" val="22520182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Phân loại theo kích thước, tính năng</a:t>
            </a:r>
          </a:p>
        </p:txBody>
      </p:sp>
      <p:sp>
        <p:nvSpPr>
          <p:cNvPr id="3" name="Content Placeholder 2"/>
          <p:cNvSpPr>
            <a:spLocks noGrp="1"/>
          </p:cNvSpPr>
          <p:nvPr>
            <p:ph idx="1"/>
          </p:nvPr>
        </p:nvSpPr>
        <p:spPr/>
        <p:txBody>
          <a:bodyPr/>
          <a:lstStyle/>
          <a:p>
            <a:pPr algn="just"/>
            <a:r>
              <a:rPr lang="en-US"/>
              <a:t>Siêu máy tính (Super Computer)</a:t>
            </a:r>
            <a:r>
              <a:rPr lang="vi-VN"/>
              <a:t> </a:t>
            </a:r>
            <a:endParaRPr lang="en-US"/>
          </a:p>
        </p:txBody>
      </p:sp>
      <p:grpSp>
        <p:nvGrpSpPr>
          <p:cNvPr id="7" name="Group 6"/>
          <p:cNvGrpSpPr/>
          <p:nvPr/>
        </p:nvGrpSpPr>
        <p:grpSpPr>
          <a:xfrm>
            <a:off x="609601" y="1828800"/>
            <a:ext cx="7969310" cy="3910667"/>
            <a:chOff x="640080" y="2057400"/>
            <a:chExt cx="8555650" cy="3910667"/>
          </a:xfrm>
        </p:grpSpPr>
        <p:sp>
          <p:nvSpPr>
            <p:cNvPr id="8" name="Text Box 45"/>
            <p:cNvSpPr txBox="1">
              <a:spLocks noChangeArrowheads="1"/>
            </p:cNvSpPr>
            <p:nvPr/>
          </p:nvSpPr>
          <p:spPr bwMode="auto">
            <a:xfrm>
              <a:off x="695517" y="5029200"/>
              <a:ext cx="3669396" cy="523220"/>
            </a:xfrm>
            <a:prstGeom prst="rect">
              <a:avLst/>
            </a:prstGeom>
            <a:noFill/>
            <a:ln w="9525">
              <a:noFill/>
              <a:miter lim="800000"/>
              <a:headEnd/>
              <a:tailEnd/>
            </a:ln>
          </p:spPr>
          <p:txBody>
            <a:bodyPr wrap="none">
              <a:spAutoFit/>
            </a:bodyPr>
            <a:lstStyle/>
            <a:p>
              <a:pPr algn="ctr"/>
              <a:r>
                <a:rPr lang="en-US" sz="1400" b="1">
                  <a:solidFill>
                    <a:schemeClr val="accent1">
                      <a:lumMod val="50000"/>
                    </a:schemeClr>
                  </a:solidFill>
                </a:rPr>
                <a:t>The IBM 704 is the world's first </a:t>
              </a:r>
            </a:p>
            <a:p>
              <a:pPr algn="ctr"/>
              <a:r>
                <a:rPr lang="en-US" sz="1400" b="1">
                  <a:solidFill>
                    <a:schemeClr val="accent1">
                      <a:lumMod val="50000"/>
                    </a:schemeClr>
                  </a:solidFill>
                </a:rPr>
                <a:t>super-computer (1956) </a:t>
              </a:r>
            </a:p>
          </p:txBody>
        </p:sp>
        <p:sp>
          <p:nvSpPr>
            <p:cNvPr id="11" name="Text Box 41"/>
            <p:cNvSpPr txBox="1">
              <a:spLocks noChangeArrowheads="1"/>
            </p:cNvSpPr>
            <p:nvPr/>
          </p:nvSpPr>
          <p:spPr bwMode="auto">
            <a:xfrm>
              <a:off x="4218417" y="5013960"/>
              <a:ext cx="4977313" cy="954107"/>
            </a:xfrm>
            <a:prstGeom prst="rect">
              <a:avLst/>
            </a:prstGeom>
            <a:noFill/>
            <a:ln w="9525">
              <a:noFill/>
              <a:miter lim="800000"/>
              <a:headEnd/>
              <a:tailEnd/>
            </a:ln>
          </p:spPr>
          <p:txBody>
            <a:bodyPr wrap="none">
              <a:spAutoFit/>
            </a:bodyPr>
            <a:lstStyle/>
            <a:p>
              <a:pPr algn="ctr"/>
              <a:r>
                <a:rPr lang="en-US" sz="1400" b="1">
                  <a:solidFill>
                    <a:srgbClr val="002060"/>
                  </a:solidFill>
                </a:rPr>
                <a:t>   Siêu máy tính ROADRUNNER của IBM đạt </a:t>
              </a:r>
            </a:p>
            <a:p>
              <a:pPr algn="ctr"/>
              <a:r>
                <a:rPr lang="en-US" sz="1400" b="1">
                  <a:solidFill>
                    <a:srgbClr val="002060"/>
                  </a:solidFill>
                </a:rPr>
                <a:t>1,026 triệu tỷ phép tính/s với sự giúp sức</a:t>
              </a:r>
            </a:p>
            <a:p>
              <a:pPr algn="ctr"/>
              <a:r>
                <a:rPr lang="en-US" sz="1400" b="1">
                  <a:solidFill>
                    <a:srgbClr val="002060"/>
                  </a:solidFill>
                </a:rPr>
                <a:t> của 12.960 vi xử lý mã hiệu Cell và Opteron</a:t>
              </a:r>
            </a:p>
            <a:p>
              <a:pPr algn="ctr"/>
              <a:r>
                <a:rPr lang="en-US" sz="1400" b="1">
                  <a:solidFill>
                    <a:srgbClr val="002060"/>
                  </a:solidFill>
                </a:rPr>
                <a:t>(2008)</a:t>
              </a:r>
            </a:p>
          </p:txBody>
        </p:sp>
        <p:pic>
          <p:nvPicPr>
            <p:cNvPr id="12" name="Picture 1"/>
            <p:cNvPicPr>
              <a:picLocks noChangeAspect="1" noChangeArrowheads="1"/>
            </p:cNvPicPr>
            <p:nvPr/>
          </p:nvPicPr>
          <p:blipFill>
            <a:blip r:embed="rId2"/>
            <a:srcRect/>
            <a:stretch>
              <a:fillRect/>
            </a:stretch>
          </p:blipFill>
          <p:spPr bwMode="auto">
            <a:xfrm>
              <a:off x="4648200" y="2057400"/>
              <a:ext cx="4146194" cy="2788920"/>
            </a:xfrm>
            <a:prstGeom prst="rect">
              <a:avLst/>
            </a:prstGeom>
            <a:noFill/>
            <a:ln w="9525">
              <a:noFill/>
              <a:miter lim="800000"/>
              <a:headEnd/>
              <a:tailEnd/>
            </a:ln>
            <a:effectLst/>
          </p:spPr>
        </p:pic>
        <p:pic>
          <p:nvPicPr>
            <p:cNvPr id="13" name="Picture 4"/>
            <p:cNvPicPr>
              <a:picLocks noChangeAspect="1" noChangeArrowheads="1"/>
            </p:cNvPicPr>
            <p:nvPr/>
          </p:nvPicPr>
          <p:blipFill>
            <a:blip r:embed="rId3"/>
            <a:srcRect/>
            <a:stretch>
              <a:fillRect/>
            </a:stretch>
          </p:blipFill>
          <p:spPr bwMode="auto">
            <a:xfrm>
              <a:off x="640080" y="2103120"/>
              <a:ext cx="3640015" cy="2743200"/>
            </a:xfrm>
            <a:prstGeom prst="rect">
              <a:avLst/>
            </a:prstGeom>
            <a:noFill/>
            <a:ln w="9525">
              <a:noFill/>
              <a:miter lim="800000"/>
              <a:headEnd/>
              <a:tailEnd/>
            </a:ln>
            <a:effectLst/>
          </p:spPr>
        </p:pic>
      </p:grpSp>
      <p:sp>
        <p:nvSpPr>
          <p:cNvPr id="4" name="Slide Number Placeholder 3"/>
          <p:cNvSpPr>
            <a:spLocks noGrp="1"/>
          </p:cNvSpPr>
          <p:nvPr>
            <p:ph type="sldNum" sz="quarter" idx="12"/>
          </p:nvPr>
        </p:nvSpPr>
        <p:spPr/>
        <p:txBody>
          <a:bodyPr/>
          <a:lstStyle/>
          <a:p>
            <a:fld id="{C04E4235-3221-4562-AAE0-514E01BB9EAB}" type="slidenum">
              <a:rPr lang="en-US" smtClean="0"/>
              <a:t>12</a:t>
            </a:fld>
            <a:endParaRPr lang="en-US"/>
          </a:p>
        </p:txBody>
      </p:sp>
    </p:spTree>
    <p:extLst>
      <p:ext uri="{BB962C8B-B14F-4D97-AF65-F5344CB8AC3E}">
        <p14:creationId xmlns:p14="http://schemas.microsoft.com/office/powerpoint/2010/main" val="19719289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798" y="1050788"/>
            <a:ext cx="7338060" cy="1131570"/>
          </a:xfrm>
        </p:spPr>
        <p:txBody>
          <a:bodyPr>
            <a:noAutofit/>
          </a:bodyPr>
          <a:lstStyle/>
          <a:p>
            <a:r>
              <a:rPr lang="en-US" sz="3600" dirty="0" err="1">
                <a:latin typeface="Aral"/>
              </a:rPr>
              <a:t>Khái</a:t>
            </a:r>
            <a:r>
              <a:rPr lang="en-US" sz="3600" dirty="0">
                <a:latin typeface="Aral"/>
              </a:rPr>
              <a:t> </a:t>
            </a:r>
            <a:r>
              <a:rPr lang="en-US" sz="3600" dirty="0" err="1">
                <a:latin typeface="Aral"/>
              </a:rPr>
              <a:t>niệm</a:t>
            </a:r>
            <a:r>
              <a:rPr lang="en-US" sz="3600" dirty="0">
                <a:latin typeface="Aral"/>
              </a:rPr>
              <a:t> </a:t>
            </a:r>
            <a:r>
              <a:rPr lang="en-US" sz="3600" dirty="0" err="1">
                <a:latin typeface="Aral"/>
              </a:rPr>
              <a:t>mạng</a:t>
            </a:r>
            <a:r>
              <a:rPr lang="en-US" sz="3600" dirty="0">
                <a:latin typeface="Aral"/>
              </a:rPr>
              <a:t> </a:t>
            </a:r>
            <a:r>
              <a:rPr lang="en-US" sz="3600" dirty="0" err="1">
                <a:latin typeface="Aral"/>
              </a:rPr>
              <a:t>máy</a:t>
            </a:r>
            <a:r>
              <a:rPr lang="en-US" sz="3600" dirty="0">
                <a:latin typeface="Aral"/>
              </a:rPr>
              <a:t> </a:t>
            </a:r>
            <a:r>
              <a:rPr lang="en-US" sz="3600" dirty="0" err="1">
                <a:latin typeface="Aral"/>
              </a:rPr>
              <a:t>tính</a:t>
            </a:r>
            <a:endParaRPr lang="en-US" sz="3600" dirty="0">
              <a:latin typeface="Aral"/>
            </a:endParaRPr>
          </a:p>
        </p:txBody>
      </p:sp>
      <p:sp>
        <p:nvSpPr>
          <p:cNvPr id="3" name="Content Placeholder 2"/>
          <p:cNvSpPr>
            <a:spLocks noGrp="1"/>
          </p:cNvSpPr>
          <p:nvPr>
            <p:ph idx="1"/>
          </p:nvPr>
        </p:nvSpPr>
        <p:spPr>
          <a:xfrm>
            <a:off x="990599" y="2209255"/>
            <a:ext cx="4689717" cy="4420145"/>
          </a:xfrm>
        </p:spPr>
        <p:txBody>
          <a:bodyPr>
            <a:normAutofit/>
          </a:bodyPr>
          <a:lstStyle/>
          <a:p>
            <a:pPr marL="0" indent="0">
              <a:lnSpc>
                <a:spcPct val="150000"/>
              </a:lnSpc>
              <a:buNone/>
            </a:pPr>
            <a:r>
              <a:rPr lang="en-US" altLang="zh-CN" sz="2400" dirty="0">
                <a:ea typeface="SimSun" pitchFamily="2" charset="-122"/>
              </a:rPr>
              <a:t>	</a:t>
            </a:r>
            <a:r>
              <a:rPr lang="en-US" altLang="zh-CN" sz="2400" dirty="0" err="1">
                <a:ea typeface="SimSun" pitchFamily="2" charset="-122"/>
              </a:rPr>
              <a:t>Mạng</a:t>
            </a:r>
            <a:r>
              <a:rPr lang="en-US" altLang="zh-CN" sz="2400" dirty="0">
                <a:ea typeface="SimSun" pitchFamily="2" charset="-122"/>
              </a:rPr>
              <a:t> </a:t>
            </a:r>
            <a:r>
              <a:rPr lang="en-US" altLang="zh-CN" sz="2400" dirty="0" err="1">
                <a:ea typeface="SimSun" pitchFamily="2" charset="-122"/>
              </a:rPr>
              <a:t>máy</a:t>
            </a:r>
            <a:r>
              <a:rPr lang="en-US" altLang="zh-CN" sz="2400" dirty="0">
                <a:ea typeface="SimSun" pitchFamily="2" charset="-122"/>
              </a:rPr>
              <a:t> </a:t>
            </a:r>
            <a:r>
              <a:rPr lang="en-US" altLang="zh-CN" sz="2400" dirty="0" err="1">
                <a:ea typeface="SimSun" pitchFamily="2" charset="-122"/>
              </a:rPr>
              <a:t>tính</a:t>
            </a:r>
            <a:r>
              <a:rPr lang="en-US" altLang="zh-CN" sz="2400" dirty="0">
                <a:ea typeface="SimSun" pitchFamily="2" charset="-122"/>
              </a:rPr>
              <a:t> </a:t>
            </a:r>
            <a:r>
              <a:rPr lang="en-US" altLang="zh-CN" sz="2400" dirty="0" err="1">
                <a:ea typeface="SimSun" pitchFamily="2" charset="-122"/>
              </a:rPr>
              <a:t>là</a:t>
            </a:r>
            <a:r>
              <a:rPr lang="en-US" altLang="zh-CN" sz="2400" dirty="0">
                <a:ea typeface="SimSun" pitchFamily="2" charset="-122"/>
              </a:rPr>
              <a:t> </a:t>
            </a:r>
            <a:r>
              <a:rPr lang="en-US" altLang="zh-CN" sz="2400" b="1" dirty="0" err="1"/>
              <a:t>một</a:t>
            </a:r>
            <a:r>
              <a:rPr lang="en-US" altLang="zh-CN" sz="2400" b="1" dirty="0"/>
              <a:t> </a:t>
            </a:r>
            <a:r>
              <a:rPr lang="en-US" altLang="zh-CN" sz="2400" b="1" dirty="0" err="1"/>
              <a:t>tập</a:t>
            </a:r>
            <a:r>
              <a:rPr lang="en-US" altLang="zh-CN" sz="2400" b="1" dirty="0"/>
              <a:t> </a:t>
            </a:r>
            <a:r>
              <a:rPr lang="en-US" altLang="zh-CN" sz="2400" b="1" dirty="0" err="1"/>
              <a:t>hợp</a:t>
            </a:r>
            <a:r>
              <a:rPr lang="en-US" altLang="zh-CN" sz="2400" b="1" dirty="0"/>
              <a:t> </a:t>
            </a:r>
            <a:r>
              <a:rPr lang="en-US" altLang="zh-CN" sz="2400" b="1" dirty="0" err="1"/>
              <a:t>các</a:t>
            </a:r>
            <a:r>
              <a:rPr lang="en-US" altLang="zh-CN" sz="2400" b="1" dirty="0"/>
              <a:t> </a:t>
            </a:r>
            <a:r>
              <a:rPr lang="en-US" altLang="zh-CN" sz="2400" b="1" dirty="0" err="1"/>
              <a:t>máy</a:t>
            </a:r>
            <a:r>
              <a:rPr lang="en-US" altLang="zh-CN" sz="2400" b="1" dirty="0"/>
              <a:t> </a:t>
            </a:r>
            <a:r>
              <a:rPr lang="en-US" altLang="zh-CN" sz="2400" b="1" dirty="0" err="1"/>
              <a:t>tính</a:t>
            </a:r>
            <a:r>
              <a:rPr lang="en-US" altLang="zh-CN" sz="2400" b="1" dirty="0"/>
              <a:t> </a:t>
            </a:r>
            <a:r>
              <a:rPr lang="en-US" altLang="zh-CN" sz="2400" b="1" dirty="0" err="1"/>
              <a:t>và</a:t>
            </a:r>
            <a:r>
              <a:rPr lang="en-US" altLang="zh-CN" sz="2400" b="1" dirty="0"/>
              <a:t> </a:t>
            </a:r>
            <a:r>
              <a:rPr lang="en-US" altLang="zh-CN" sz="2400" b="1" dirty="0" err="1"/>
              <a:t>thiết</a:t>
            </a:r>
            <a:r>
              <a:rPr lang="en-US" altLang="zh-CN" sz="2400" b="1" dirty="0"/>
              <a:t> </a:t>
            </a:r>
            <a:r>
              <a:rPr lang="en-US" altLang="zh-CN" sz="2400" b="1" dirty="0" err="1"/>
              <a:t>bị</a:t>
            </a:r>
            <a:r>
              <a:rPr lang="en-US" altLang="zh-CN" sz="2400" b="1" dirty="0"/>
              <a:t> </a:t>
            </a:r>
            <a:r>
              <a:rPr lang="en-US" altLang="zh-CN" sz="2400" dirty="0" err="1">
                <a:ea typeface="SimSun" pitchFamily="2" charset="-122"/>
              </a:rPr>
              <a:t>được</a:t>
            </a:r>
            <a:r>
              <a:rPr lang="en-US" altLang="zh-CN" sz="2400" dirty="0">
                <a:ea typeface="SimSun" pitchFamily="2" charset="-122"/>
              </a:rPr>
              <a:t> </a:t>
            </a:r>
            <a:r>
              <a:rPr lang="en-US" altLang="zh-CN" sz="2400" dirty="0" err="1">
                <a:solidFill>
                  <a:srgbClr val="FF0000"/>
                </a:solidFill>
                <a:ea typeface="SimSun" pitchFamily="2" charset="-122"/>
              </a:rPr>
              <a:t>nối</a:t>
            </a:r>
            <a:r>
              <a:rPr lang="en-US" altLang="zh-CN" sz="2400" dirty="0">
                <a:solidFill>
                  <a:srgbClr val="FF0000"/>
                </a:solidFill>
                <a:ea typeface="SimSun" pitchFamily="2" charset="-122"/>
              </a:rPr>
              <a:t> </a:t>
            </a:r>
            <a:r>
              <a:rPr lang="en-US" altLang="zh-CN" sz="2400" dirty="0" err="1">
                <a:solidFill>
                  <a:srgbClr val="FF0000"/>
                </a:solidFill>
                <a:ea typeface="SimSun" pitchFamily="2" charset="-122"/>
              </a:rPr>
              <a:t>với</a:t>
            </a:r>
            <a:r>
              <a:rPr lang="en-US" altLang="zh-CN" sz="2400" dirty="0">
                <a:solidFill>
                  <a:srgbClr val="FF0000"/>
                </a:solidFill>
                <a:ea typeface="SimSun" pitchFamily="2" charset="-122"/>
              </a:rPr>
              <a:t> </a:t>
            </a:r>
            <a:r>
              <a:rPr lang="en-US" altLang="zh-CN" sz="2400" dirty="0" err="1">
                <a:solidFill>
                  <a:srgbClr val="FF0000"/>
                </a:solidFill>
                <a:ea typeface="SimSun" pitchFamily="2" charset="-122"/>
              </a:rPr>
              <a:t>nhau</a:t>
            </a:r>
            <a:r>
              <a:rPr lang="en-US" altLang="zh-CN" sz="2400" dirty="0">
                <a:solidFill>
                  <a:srgbClr val="FF0000"/>
                </a:solidFill>
                <a:ea typeface="SimSun" pitchFamily="2" charset="-122"/>
              </a:rPr>
              <a:t> </a:t>
            </a:r>
            <a:r>
              <a:rPr lang="en-US" altLang="zh-CN" sz="2400" dirty="0" err="1">
                <a:ea typeface="SimSun" pitchFamily="2" charset="-122"/>
              </a:rPr>
              <a:t>bởi</a:t>
            </a:r>
            <a:r>
              <a:rPr lang="en-US" altLang="zh-CN" sz="2400" dirty="0">
                <a:ea typeface="SimSun" pitchFamily="2" charset="-122"/>
              </a:rPr>
              <a:t> </a:t>
            </a:r>
            <a:r>
              <a:rPr lang="en-US" altLang="zh-CN" sz="2400" dirty="0" err="1">
                <a:ea typeface="SimSun" pitchFamily="2" charset="-122"/>
              </a:rPr>
              <a:t>đường</a:t>
            </a:r>
            <a:r>
              <a:rPr lang="en-US" altLang="zh-CN" sz="2400" dirty="0">
                <a:ea typeface="SimSun" pitchFamily="2" charset="-122"/>
              </a:rPr>
              <a:t> </a:t>
            </a:r>
            <a:r>
              <a:rPr lang="en-US" altLang="zh-CN" sz="2400" dirty="0" err="1">
                <a:ea typeface="SimSun" pitchFamily="2" charset="-122"/>
              </a:rPr>
              <a:t>truyền</a:t>
            </a:r>
            <a:r>
              <a:rPr lang="en-US" altLang="zh-CN" sz="2400" dirty="0">
                <a:ea typeface="SimSun" pitchFamily="2" charset="-122"/>
              </a:rPr>
              <a:t> </a:t>
            </a:r>
            <a:r>
              <a:rPr lang="en-US" altLang="zh-CN" sz="2400" dirty="0" err="1">
                <a:ea typeface="SimSun" pitchFamily="2" charset="-122"/>
              </a:rPr>
              <a:t>vật</a:t>
            </a:r>
            <a:r>
              <a:rPr lang="en-US" altLang="zh-CN" sz="2400" dirty="0">
                <a:ea typeface="SimSun" pitchFamily="2" charset="-122"/>
              </a:rPr>
              <a:t> </a:t>
            </a:r>
            <a:r>
              <a:rPr lang="en-US" altLang="zh-CN" sz="2400" dirty="0" err="1">
                <a:ea typeface="SimSun" pitchFamily="2" charset="-122"/>
              </a:rPr>
              <a:t>lý</a:t>
            </a:r>
            <a:r>
              <a:rPr lang="en-US" altLang="zh-CN" sz="2400" dirty="0">
                <a:ea typeface="SimSun" pitchFamily="2" charset="-122"/>
              </a:rPr>
              <a:t> </a:t>
            </a:r>
            <a:r>
              <a:rPr lang="en-US" altLang="zh-CN" sz="2400" dirty="0" err="1">
                <a:ea typeface="SimSun" pitchFamily="2" charset="-122"/>
              </a:rPr>
              <a:t>theo</a:t>
            </a:r>
            <a:r>
              <a:rPr lang="en-US" altLang="zh-CN" sz="2400" dirty="0">
                <a:ea typeface="SimSun" pitchFamily="2" charset="-122"/>
              </a:rPr>
              <a:t> </a:t>
            </a:r>
            <a:r>
              <a:rPr lang="en-US" altLang="zh-CN" sz="2400" dirty="0" err="1">
                <a:ea typeface="SimSun" pitchFamily="2" charset="-122"/>
              </a:rPr>
              <a:t>một</a:t>
            </a:r>
            <a:r>
              <a:rPr lang="en-US" altLang="zh-CN" sz="2400" dirty="0">
                <a:ea typeface="SimSun" pitchFamily="2" charset="-122"/>
              </a:rPr>
              <a:t> </a:t>
            </a:r>
            <a:r>
              <a:rPr lang="en-US" altLang="zh-CN" sz="2400" dirty="0" err="1">
                <a:ea typeface="SimSun" pitchFamily="2" charset="-122"/>
              </a:rPr>
              <a:t>cấu</a:t>
            </a:r>
            <a:r>
              <a:rPr lang="en-US" altLang="zh-CN" sz="2400" dirty="0">
                <a:ea typeface="SimSun" pitchFamily="2" charset="-122"/>
              </a:rPr>
              <a:t> </a:t>
            </a:r>
            <a:r>
              <a:rPr lang="en-US" altLang="zh-CN" sz="2400" dirty="0" err="1">
                <a:ea typeface="SimSun" pitchFamily="2" charset="-122"/>
              </a:rPr>
              <a:t>trúc</a:t>
            </a:r>
            <a:r>
              <a:rPr lang="en-US" altLang="zh-CN" sz="2400" dirty="0">
                <a:ea typeface="SimSun" pitchFamily="2" charset="-122"/>
              </a:rPr>
              <a:t> </a:t>
            </a:r>
            <a:r>
              <a:rPr lang="en-US" altLang="zh-CN" sz="2400" dirty="0" err="1">
                <a:ea typeface="SimSun" pitchFamily="2" charset="-122"/>
              </a:rPr>
              <a:t>nào</a:t>
            </a:r>
            <a:r>
              <a:rPr lang="en-US" altLang="zh-CN" sz="2400" dirty="0">
                <a:ea typeface="SimSun" pitchFamily="2" charset="-122"/>
              </a:rPr>
              <a:t> </a:t>
            </a:r>
            <a:r>
              <a:rPr lang="en-US" altLang="zh-CN" sz="2400" dirty="0" err="1">
                <a:ea typeface="SimSun" pitchFamily="2" charset="-122"/>
              </a:rPr>
              <a:t>đó</a:t>
            </a:r>
            <a:r>
              <a:rPr lang="en-US" altLang="zh-CN" sz="2400" dirty="0">
                <a:ea typeface="SimSun" pitchFamily="2" charset="-122"/>
              </a:rPr>
              <a:t> </a:t>
            </a:r>
            <a:r>
              <a:rPr lang="en-US" altLang="zh-CN" sz="2400" dirty="0" err="1">
                <a:ea typeface="SimSun" pitchFamily="2" charset="-122"/>
              </a:rPr>
              <a:t>và</a:t>
            </a:r>
            <a:r>
              <a:rPr lang="en-US" altLang="zh-CN" sz="2400" dirty="0">
                <a:ea typeface="SimSun" pitchFamily="2" charset="-122"/>
              </a:rPr>
              <a:t> </a:t>
            </a:r>
            <a:r>
              <a:rPr lang="en-US" altLang="zh-CN" sz="2400" dirty="0" err="1">
                <a:ea typeface="SimSun" pitchFamily="2" charset="-122"/>
              </a:rPr>
              <a:t>thông</a:t>
            </a:r>
            <a:r>
              <a:rPr lang="en-US" altLang="zh-CN" sz="2400" dirty="0">
                <a:ea typeface="SimSun" pitchFamily="2" charset="-122"/>
              </a:rPr>
              <a:t> qua </a:t>
            </a:r>
            <a:r>
              <a:rPr lang="en-US" altLang="zh-CN" sz="2400" dirty="0" err="1">
                <a:ea typeface="SimSun" pitchFamily="2" charset="-122"/>
              </a:rPr>
              <a:t>đó</a:t>
            </a:r>
            <a:r>
              <a:rPr lang="en-US" altLang="zh-CN" sz="2400" dirty="0">
                <a:ea typeface="SimSun" pitchFamily="2" charset="-122"/>
              </a:rPr>
              <a:t> </a:t>
            </a:r>
            <a:r>
              <a:rPr lang="en-US" altLang="zh-CN" sz="2400" dirty="0" err="1">
                <a:ea typeface="SimSun" pitchFamily="2" charset="-122"/>
              </a:rPr>
              <a:t>các</a:t>
            </a:r>
            <a:r>
              <a:rPr lang="en-US" altLang="zh-CN" sz="2400" dirty="0">
                <a:ea typeface="SimSun" pitchFamily="2" charset="-122"/>
              </a:rPr>
              <a:t> </a:t>
            </a:r>
            <a:r>
              <a:rPr lang="en-US" altLang="zh-CN" sz="2400" dirty="0" err="1">
                <a:ea typeface="SimSun" pitchFamily="2" charset="-122"/>
              </a:rPr>
              <a:t>máy</a:t>
            </a:r>
            <a:r>
              <a:rPr lang="en-US" altLang="zh-CN" sz="2400" dirty="0">
                <a:ea typeface="SimSun" pitchFamily="2" charset="-122"/>
              </a:rPr>
              <a:t> </a:t>
            </a:r>
            <a:r>
              <a:rPr lang="en-US" altLang="zh-CN" sz="2400" dirty="0" err="1">
                <a:ea typeface="SimSun" pitchFamily="2" charset="-122"/>
              </a:rPr>
              <a:t>tính</a:t>
            </a:r>
            <a:r>
              <a:rPr lang="en-US" altLang="zh-CN" sz="2400" dirty="0">
                <a:ea typeface="SimSun" pitchFamily="2" charset="-122"/>
              </a:rPr>
              <a:t> </a:t>
            </a:r>
            <a:r>
              <a:rPr lang="en-US" altLang="zh-CN" sz="2400" b="1" dirty="0" err="1">
                <a:ea typeface="SimSun" pitchFamily="2" charset="-122"/>
              </a:rPr>
              <a:t>trao</a:t>
            </a:r>
            <a:r>
              <a:rPr lang="en-US" altLang="zh-CN" sz="2400" b="1" dirty="0">
                <a:ea typeface="SimSun" pitchFamily="2" charset="-122"/>
              </a:rPr>
              <a:t> </a:t>
            </a:r>
            <a:r>
              <a:rPr lang="en-US" altLang="zh-CN" sz="2400" b="1" dirty="0" err="1">
                <a:ea typeface="SimSun" pitchFamily="2" charset="-122"/>
              </a:rPr>
              <a:t>đổi</a:t>
            </a:r>
            <a:r>
              <a:rPr lang="en-US" altLang="zh-CN" sz="2400" b="1" dirty="0">
                <a:ea typeface="SimSun" pitchFamily="2" charset="-122"/>
              </a:rPr>
              <a:t> </a:t>
            </a:r>
            <a:r>
              <a:rPr lang="en-US" altLang="zh-CN" sz="2400" b="1" dirty="0" err="1">
                <a:ea typeface="SimSun" pitchFamily="2" charset="-122"/>
              </a:rPr>
              <a:t>thông</a:t>
            </a:r>
            <a:r>
              <a:rPr lang="en-US" altLang="zh-CN" sz="2400" b="1" dirty="0">
                <a:ea typeface="SimSun" pitchFamily="2" charset="-122"/>
              </a:rPr>
              <a:t> tin qua </a:t>
            </a:r>
            <a:r>
              <a:rPr lang="en-US" altLang="zh-CN" sz="2400" b="1" dirty="0" err="1">
                <a:ea typeface="SimSun" pitchFamily="2" charset="-122"/>
              </a:rPr>
              <a:t>lại</a:t>
            </a:r>
            <a:r>
              <a:rPr lang="en-US" altLang="zh-CN" sz="2400" b="1" dirty="0">
                <a:ea typeface="SimSun" pitchFamily="2" charset="-122"/>
              </a:rPr>
              <a:t> </a:t>
            </a:r>
            <a:r>
              <a:rPr lang="en-US" altLang="zh-CN" sz="2400" dirty="0" err="1">
                <a:ea typeface="SimSun" pitchFamily="2" charset="-122"/>
              </a:rPr>
              <a:t>cho</a:t>
            </a:r>
            <a:r>
              <a:rPr lang="en-US" altLang="zh-CN" sz="2400" dirty="0">
                <a:ea typeface="SimSun" pitchFamily="2" charset="-122"/>
              </a:rPr>
              <a:t> </a:t>
            </a:r>
            <a:r>
              <a:rPr lang="en-US" altLang="zh-CN" sz="2400" dirty="0" err="1">
                <a:ea typeface="SimSun" pitchFamily="2" charset="-122"/>
              </a:rPr>
              <a:t>nhau</a:t>
            </a:r>
            <a:r>
              <a:rPr lang="en-US" altLang="zh-CN" sz="2400" i="1" dirty="0">
                <a:ea typeface="SimSun" pitchFamily="2" charset="-122"/>
              </a:rPr>
              <a:t>.</a:t>
            </a:r>
            <a:endParaRPr lang="en-US" altLang="en-US" sz="2400" dirty="0"/>
          </a:p>
          <a:p>
            <a:pPr>
              <a:lnSpc>
                <a:spcPct val="150000"/>
              </a:lnSpc>
            </a:pPr>
            <a:endParaRPr lang="en-US" sz="2400" dirty="0"/>
          </a:p>
        </p:txBody>
      </p:sp>
      <p:pic>
        <p:nvPicPr>
          <p:cNvPr id="5" name="Picture 5" descr="Ma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316" y="2411223"/>
            <a:ext cx="3257550" cy="3207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C04E4235-3221-4562-AAE0-514E01BB9EAB}" type="slidenum">
              <a:rPr lang="en-US" smtClean="0"/>
              <a:t>120</a:t>
            </a:fld>
            <a:endParaRPr lang="en-US"/>
          </a:p>
        </p:txBody>
      </p:sp>
    </p:spTree>
    <p:extLst>
      <p:ext uri="{BB962C8B-B14F-4D97-AF65-F5344CB8AC3E}">
        <p14:creationId xmlns:p14="http://schemas.microsoft.com/office/powerpoint/2010/main" val="202262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err="1">
                <a:latin typeface="Aral"/>
              </a:rPr>
              <a:t>Ưu</a:t>
            </a:r>
            <a:r>
              <a:rPr lang="en-US" sz="3300" dirty="0">
                <a:latin typeface="Aral"/>
              </a:rPr>
              <a:t> </a:t>
            </a:r>
            <a:r>
              <a:rPr lang="en-US" sz="3300" dirty="0" err="1">
                <a:latin typeface="Aral"/>
              </a:rPr>
              <a:t>điểm</a:t>
            </a:r>
            <a:r>
              <a:rPr lang="en-US" sz="3300" dirty="0">
                <a:latin typeface="Aral"/>
              </a:rPr>
              <a:t>, </a:t>
            </a:r>
            <a:r>
              <a:rPr lang="en-US" sz="3300" dirty="0" err="1">
                <a:latin typeface="Aral"/>
              </a:rPr>
              <a:t>lợi</a:t>
            </a:r>
            <a:r>
              <a:rPr lang="en-US" sz="3300" dirty="0">
                <a:latin typeface="Aral"/>
              </a:rPr>
              <a:t> </a:t>
            </a:r>
            <a:r>
              <a:rPr lang="en-US" sz="3300" dirty="0" err="1">
                <a:latin typeface="Aral"/>
              </a:rPr>
              <a:t>ích</a:t>
            </a:r>
            <a:r>
              <a:rPr lang="en-US" sz="3300" dirty="0">
                <a:latin typeface="Aral"/>
              </a:rPr>
              <a:t> </a:t>
            </a:r>
            <a:r>
              <a:rPr lang="en-US" sz="3300" dirty="0" err="1">
                <a:latin typeface="Aral"/>
              </a:rPr>
              <a:t>của</a:t>
            </a:r>
            <a:r>
              <a:rPr lang="en-US" sz="3300" dirty="0">
                <a:latin typeface="Aral"/>
              </a:rPr>
              <a:t> </a:t>
            </a:r>
            <a:r>
              <a:rPr lang="en-US" sz="3300" dirty="0" err="1">
                <a:latin typeface="Aral"/>
              </a:rPr>
              <a:t>mạng</a:t>
            </a:r>
            <a:r>
              <a:rPr lang="en-US" sz="3300" dirty="0">
                <a:latin typeface="Aral"/>
              </a:rPr>
              <a:t> </a:t>
            </a:r>
            <a:r>
              <a:rPr lang="en-US" sz="3300" dirty="0" err="1">
                <a:latin typeface="Aral"/>
              </a:rPr>
              <a:t>máy</a:t>
            </a:r>
            <a:r>
              <a:rPr lang="en-US" sz="3300" dirty="0">
                <a:latin typeface="Aral"/>
              </a:rPr>
              <a:t> </a:t>
            </a:r>
            <a:r>
              <a:rPr lang="en-US" sz="3300" dirty="0" err="1">
                <a:latin typeface="Aral"/>
              </a:rPr>
              <a:t>tính</a:t>
            </a:r>
            <a:endParaRPr lang="en-US" sz="3300" dirty="0">
              <a:latin typeface="Aral"/>
            </a:endParaRPr>
          </a:p>
        </p:txBody>
      </p:sp>
      <p:sp>
        <p:nvSpPr>
          <p:cNvPr id="3" name="Content Placeholder 2"/>
          <p:cNvSpPr>
            <a:spLocks noGrp="1"/>
          </p:cNvSpPr>
          <p:nvPr>
            <p:ph idx="1"/>
          </p:nvPr>
        </p:nvSpPr>
        <p:spPr/>
        <p:txBody>
          <a:bodyPr>
            <a:normAutofit fontScale="92500"/>
          </a:bodyPr>
          <a:lstStyle/>
          <a:p>
            <a:pPr>
              <a:lnSpc>
                <a:spcPct val="150000"/>
              </a:lnSpc>
              <a:buFont typeface="Wingdings" panose="05000000000000000000" pitchFamily="2" charset="2"/>
              <a:buChar char="Ø"/>
            </a:pPr>
            <a:r>
              <a:rPr lang="en-US" sz="2700" dirty="0"/>
              <a:t> </a:t>
            </a:r>
            <a:r>
              <a:rPr lang="vi-VN" sz="2700"/>
              <a:t>Tiết </a:t>
            </a:r>
            <a:r>
              <a:rPr lang="vi-VN" sz="2700" dirty="0"/>
              <a:t>kiệm được tài nguyên phần cứng. Chẳng hạn như có thể nhiều người dùng</a:t>
            </a:r>
            <a:r>
              <a:rPr lang="en-US" sz="2700" dirty="0"/>
              <a:t> </a:t>
            </a:r>
            <a:r>
              <a:rPr lang="vi-VN" sz="2700" dirty="0"/>
              <a:t>chung 1 máy in.</a:t>
            </a:r>
            <a:br>
              <a:rPr lang="vi-VN" sz="2700" dirty="0"/>
            </a:br>
            <a:r>
              <a:rPr lang="vi-VN" sz="2700" dirty="0"/>
              <a:t>- Giúp trao đổi thông tin, dữ liệu dễ dàng.</a:t>
            </a:r>
            <a:br>
              <a:rPr lang="vi-VN" sz="2700" dirty="0"/>
            </a:br>
            <a:r>
              <a:rPr lang="vi-VN" sz="2700" dirty="0"/>
              <a:t>- Chia sẻ ứng dụng.</a:t>
            </a:r>
            <a:br>
              <a:rPr lang="vi-VN" sz="2700" dirty="0"/>
            </a:br>
            <a:r>
              <a:rPr lang="vi-VN" sz="2700" dirty="0"/>
              <a:t>- Tập trung dữ liệu, dễ bảo mật, dễ sao lưu.</a:t>
            </a:r>
            <a:br>
              <a:rPr lang="vi-VN" sz="2700" dirty="0"/>
            </a:br>
            <a:r>
              <a:rPr lang="vi-VN" sz="2700" dirty="0"/>
              <a:t>- Sử dụng internet…. </a:t>
            </a:r>
            <a:br>
              <a:rPr lang="vi-VN" sz="2700" dirty="0"/>
            </a:br>
            <a:endParaRPr lang="en-US" sz="2700" dirty="0"/>
          </a:p>
        </p:txBody>
      </p:sp>
      <p:sp>
        <p:nvSpPr>
          <p:cNvPr id="5" name="Slide Number Placeholder 4"/>
          <p:cNvSpPr>
            <a:spLocks noGrp="1"/>
          </p:cNvSpPr>
          <p:nvPr>
            <p:ph type="sldNum" sz="quarter" idx="12"/>
          </p:nvPr>
        </p:nvSpPr>
        <p:spPr/>
        <p:txBody>
          <a:bodyPr/>
          <a:lstStyle/>
          <a:p>
            <a:fld id="{C04E4235-3221-4562-AAE0-514E01BB9EAB}" type="slidenum">
              <a:rPr lang="en-US" smtClean="0"/>
              <a:t>121</a:t>
            </a:fld>
            <a:endParaRPr lang="en-US"/>
          </a:p>
        </p:txBody>
      </p:sp>
    </p:spTree>
    <p:extLst>
      <p:ext uri="{BB962C8B-B14F-4D97-AF65-F5344CB8AC3E}">
        <p14:creationId xmlns:p14="http://schemas.microsoft.com/office/powerpoint/2010/main" val="33199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50" dirty="0" err="1">
                <a:latin typeface="Aral"/>
              </a:rPr>
              <a:t>Phân</a:t>
            </a:r>
            <a:r>
              <a:rPr lang="en-US" sz="4050" dirty="0">
                <a:latin typeface="Aral"/>
              </a:rPr>
              <a:t> </a:t>
            </a:r>
            <a:r>
              <a:rPr lang="en-US" sz="4050" dirty="0" err="1">
                <a:latin typeface="Aral"/>
              </a:rPr>
              <a:t>loại</a:t>
            </a:r>
            <a:r>
              <a:rPr lang="en-US" sz="4050" dirty="0">
                <a:latin typeface="Aral"/>
              </a:rPr>
              <a:t> </a:t>
            </a:r>
            <a:r>
              <a:rPr lang="en-US" sz="4050" dirty="0" err="1">
                <a:latin typeface="Aral"/>
              </a:rPr>
              <a:t>mạng</a:t>
            </a:r>
            <a:endParaRPr lang="en-US" sz="4050" dirty="0">
              <a:latin typeface="Aral"/>
            </a:endParaRPr>
          </a:p>
        </p:txBody>
      </p:sp>
      <p:graphicFrame>
        <p:nvGraphicFramePr>
          <p:cNvPr id="42" name="Diagram 41">
            <a:extLst>
              <a:ext uri="{FF2B5EF4-FFF2-40B4-BE49-F238E27FC236}">
                <a16:creationId xmlns:a16="http://schemas.microsoft.com/office/drawing/2014/main" xmlns="" id="{93D35C3D-5D08-4436-BA93-0F68C70646D9}"/>
              </a:ext>
            </a:extLst>
          </p:cNvPr>
          <p:cNvGraphicFramePr/>
          <p:nvPr/>
        </p:nvGraphicFramePr>
        <p:xfrm>
          <a:off x="982133" y="1508529"/>
          <a:ext cx="7376633" cy="4782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C04E4235-3221-4562-AAE0-514E01BB9EAB}" type="slidenum">
              <a:rPr lang="en-US" smtClean="0"/>
              <a:t>122</a:t>
            </a:fld>
            <a:endParaRPr lang="en-US"/>
          </a:p>
        </p:txBody>
      </p:sp>
    </p:spTree>
    <p:extLst>
      <p:ext uri="{BB962C8B-B14F-4D97-AF65-F5344CB8AC3E}">
        <p14:creationId xmlns:p14="http://schemas.microsoft.com/office/powerpoint/2010/main" val="40082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3200" dirty="0">
                <a:latin typeface="Aral"/>
              </a:rPr>
              <a:t>Phân loại theo phương tiện truyền thông </a:t>
            </a:r>
            <a:endParaRPr lang="en-US" sz="3200" dirty="0">
              <a:latin typeface="Aral"/>
            </a:endParaRPr>
          </a:p>
        </p:txBody>
      </p:sp>
      <p:sp>
        <p:nvSpPr>
          <p:cNvPr id="3" name="Content Placeholder 2"/>
          <p:cNvSpPr>
            <a:spLocks noGrp="1"/>
          </p:cNvSpPr>
          <p:nvPr>
            <p:ph idx="1"/>
          </p:nvPr>
        </p:nvSpPr>
        <p:spPr/>
        <p:txBody>
          <a:bodyPr>
            <a:normAutofit/>
          </a:bodyPr>
          <a:lstStyle/>
          <a:p>
            <a:pPr marL="0" indent="0">
              <a:buNone/>
            </a:pPr>
            <a:r>
              <a:rPr lang="vi-VN" b="1" i="1" dirty="0"/>
              <a:t>Kết nối có dây (cable): </a:t>
            </a:r>
            <a:r>
              <a:rPr lang="vi-VN" dirty="0"/>
              <a:t>Cáp truyền thông có thể là cáp xoắn đôi, cáp đồng trục</a:t>
            </a:r>
            <a:r>
              <a:rPr lang="vi-VN"/>
              <a:t>, cáp</a:t>
            </a:r>
            <a:r>
              <a:rPr lang="en-US"/>
              <a:t> </a:t>
            </a:r>
            <a:r>
              <a:rPr lang="vi-VN"/>
              <a:t>quang</a:t>
            </a:r>
            <a:r>
              <a:rPr lang="vi-VN" dirty="0"/>
              <a:t>,… </a:t>
            </a:r>
            <a:br>
              <a:rPr lang="vi-VN" dirty="0"/>
            </a:b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1" y="2732458"/>
            <a:ext cx="5685374" cy="36683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C04E4235-3221-4562-AAE0-514E01BB9EAB}" type="slidenum">
              <a:rPr lang="en-US" smtClean="0"/>
              <a:t>123</a:t>
            </a:fld>
            <a:endParaRPr lang="en-US"/>
          </a:p>
        </p:txBody>
      </p:sp>
    </p:spTree>
    <p:extLst>
      <p:ext uri="{BB962C8B-B14F-4D97-AF65-F5344CB8AC3E}">
        <p14:creationId xmlns:p14="http://schemas.microsoft.com/office/powerpoint/2010/main" val="182621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3200" dirty="0"/>
              <a:t>Phân loại theo phương tiện truyền thông </a:t>
            </a:r>
            <a:endParaRPr lang="en-US" sz="3200" dirty="0">
              <a:latin typeface="Gill Sans Ultra Bold" panose="020B0A02020104020203" pitchFamily="34" charset="0"/>
            </a:endParaRPr>
          </a:p>
        </p:txBody>
      </p:sp>
      <p:sp>
        <p:nvSpPr>
          <p:cNvPr id="3" name="Content Placeholder 2"/>
          <p:cNvSpPr>
            <a:spLocks noGrp="1"/>
          </p:cNvSpPr>
          <p:nvPr>
            <p:ph idx="1"/>
          </p:nvPr>
        </p:nvSpPr>
        <p:spPr/>
        <p:txBody>
          <a:bodyPr>
            <a:normAutofit/>
          </a:bodyPr>
          <a:lstStyle/>
          <a:p>
            <a:pPr marL="0" indent="0">
              <a:buNone/>
            </a:pPr>
            <a:r>
              <a:rPr lang="vi-VN" sz="2700" b="1" i="1" dirty="0"/>
              <a:t>Kết nối không dây</a:t>
            </a:r>
            <a:r>
              <a:rPr lang="vi-VN" sz="2700" dirty="0"/>
              <a:t>: Dùng sóng rađiô, bức xạ hồng ngoại, truyền thông </a:t>
            </a:r>
            <a:r>
              <a:rPr lang="vi-VN" sz="2700"/>
              <a:t>qua vệ</a:t>
            </a:r>
            <a:r>
              <a:rPr lang="en-US" sz="2700"/>
              <a:t> </a:t>
            </a:r>
            <a:r>
              <a:rPr lang="vi-VN" sz="2700"/>
              <a:t>tinh</a:t>
            </a:r>
            <a:r>
              <a:rPr lang="vi-VN" sz="2700" dirty="0"/>
              <a:t>… </a:t>
            </a:r>
            <a:br>
              <a:rPr lang="vi-VN" sz="2700" dirty="0"/>
            </a:br>
            <a:endParaRPr lang="en-US" sz="27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284" y="2298417"/>
            <a:ext cx="5326820" cy="455958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C04E4235-3221-4562-AAE0-514E01BB9EAB}" type="slidenum">
              <a:rPr lang="en-US" smtClean="0"/>
              <a:t>124</a:t>
            </a:fld>
            <a:endParaRPr lang="en-US"/>
          </a:p>
        </p:txBody>
      </p:sp>
    </p:spTree>
    <p:extLst>
      <p:ext uri="{BB962C8B-B14F-4D97-AF65-F5344CB8AC3E}">
        <p14:creationId xmlns:p14="http://schemas.microsoft.com/office/powerpoint/2010/main" val="105246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A6A87-8C90-45C2-9233-B7C81B06A106}"/>
              </a:ext>
            </a:extLst>
          </p:cNvPr>
          <p:cNvSpPr>
            <a:spLocks noGrp="1"/>
          </p:cNvSpPr>
          <p:nvPr>
            <p:ph type="title"/>
          </p:nvPr>
        </p:nvSpPr>
        <p:spPr/>
        <p:txBody>
          <a:bodyPr/>
          <a:lstStyle/>
          <a:p>
            <a:r>
              <a:rPr lang="en-US"/>
              <a:t>Phân loại theo phạm vi địa lý</a:t>
            </a:r>
          </a:p>
        </p:txBody>
      </p:sp>
      <p:graphicFrame>
        <p:nvGraphicFramePr>
          <p:cNvPr id="5" name="Content Placeholder 4">
            <a:extLst>
              <a:ext uri="{FF2B5EF4-FFF2-40B4-BE49-F238E27FC236}">
                <a16:creationId xmlns:a16="http://schemas.microsoft.com/office/drawing/2014/main" xmlns="" id="{60282E07-EFCB-4F3E-8A80-8DCF30DC92D6}"/>
              </a:ext>
            </a:extLst>
          </p:cNvPr>
          <p:cNvGraphicFramePr>
            <a:graphicFrameLocks noGrp="1"/>
          </p:cNvGraphicFramePr>
          <p:nvPr>
            <p:ph idx="1"/>
          </p:nvPr>
        </p:nvGraphicFramePr>
        <p:xfrm>
          <a:off x="571501" y="1366838"/>
          <a:ext cx="8115300" cy="5106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C04E4235-3221-4562-AAE0-514E01BB9EAB}" type="slidenum">
              <a:rPr lang="en-US" smtClean="0"/>
              <a:t>125</a:t>
            </a:fld>
            <a:endParaRPr lang="en-US"/>
          </a:p>
        </p:txBody>
      </p:sp>
    </p:spTree>
    <p:extLst>
      <p:ext uri="{BB962C8B-B14F-4D97-AF65-F5344CB8AC3E}">
        <p14:creationId xmlns:p14="http://schemas.microsoft.com/office/powerpoint/2010/main" val="226972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41148">
              <a:defRPr/>
            </a:pPr>
            <a:r>
              <a:rPr lang="en-US" sz="3600">
                <a:latin typeface="Aral"/>
              </a:rPr>
              <a:t>Mạng cục bộ (Local Area Networks-LAN)</a:t>
            </a:r>
            <a:endParaRPr lang="en-US" sz="3600" dirty="0" err="1">
              <a:latin typeface="Aral"/>
            </a:endParaRPr>
          </a:p>
        </p:txBody>
      </p:sp>
      <p:sp>
        <p:nvSpPr>
          <p:cNvPr id="25603" name="Content Placeholder 2"/>
          <p:cNvSpPr>
            <a:spLocks noGrp="1"/>
          </p:cNvSpPr>
          <p:nvPr>
            <p:ph idx="1"/>
          </p:nvPr>
        </p:nvSpPr>
        <p:spPr/>
        <p:txBody>
          <a:bodyPr>
            <a:noAutofit/>
          </a:bodyPr>
          <a:lstStyle/>
          <a:p>
            <a:pPr>
              <a:spcAft>
                <a:spcPts val="0"/>
              </a:spcAft>
            </a:pPr>
            <a:r>
              <a:rPr lang="en-US" altLang="zh-CN" sz="2400" dirty="0" err="1">
                <a:ea typeface="SimSun" pitchFamily="2" charset="-122"/>
              </a:rPr>
              <a:t>Là</a:t>
            </a:r>
            <a:r>
              <a:rPr lang="en-US" altLang="zh-CN" sz="2400" dirty="0">
                <a:ea typeface="SimSun" pitchFamily="2" charset="-122"/>
              </a:rPr>
              <a:t> </a:t>
            </a:r>
            <a:r>
              <a:rPr lang="en-US" altLang="zh-CN" sz="2400" dirty="0" err="1">
                <a:ea typeface="SimSun" pitchFamily="2" charset="-122"/>
              </a:rPr>
              <a:t>mạng</a:t>
            </a:r>
            <a:r>
              <a:rPr lang="en-US" altLang="zh-CN" sz="2400" dirty="0">
                <a:ea typeface="SimSun" pitchFamily="2" charset="-122"/>
              </a:rPr>
              <a:t> </a:t>
            </a:r>
            <a:r>
              <a:rPr lang="en-US" altLang="zh-CN" sz="2400" dirty="0" err="1">
                <a:ea typeface="SimSun" pitchFamily="2" charset="-122"/>
              </a:rPr>
              <a:t>được</a:t>
            </a:r>
            <a:r>
              <a:rPr lang="en-US" altLang="zh-CN" sz="2400" dirty="0">
                <a:ea typeface="SimSun" pitchFamily="2" charset="-122"/>
              </a:rPr>
              <a:t> </a:t>
            </a:r>
            <a:r>
              <a:rPr lang="en-US" altLang="zh-CN" sz="2400" dirty="0" err="1">
                <a:ea typeface="SimSun" pitchFamily="2" charset="-122"/>
              </a:rPr>
              <a:t>thiết</a:t>
            </a:r>
            <a:r>
              <a:rPr lang="en-US" altLang="zh-CN" sz="2400" dirty="0">
                <a:ea typeface="SimSun" pitchFamily="2" charset="-122"/>
              </a:rPr>
              <a:t> </a:t>
            </a:r>
            <a:r>
              <a:rPr lang="en-US" altLang="zh-CN" sz="2400" dirty="0" err="1">
                <a:ea typeface="SimSun" pitchFamily="2" charset="-122"/>
              </a:rPr>
              <a:t>lập</a:t>
            </a:r>
            <a:r>
              <a:rPr lang="en-US" altLang="zh-CN" sz="2400" dirty="0">
                <a:ea typeface="SimSun" pitchFamily="2" charset="-122"/>
              </a:rPr>
              <a:t> </a:t>
            </a:r>
            <a:r>
              <a:rPr lang="en-US" altLang="zh-CN" sz="2400" dirty="0" err="1">
                <a:ea typeface="SimSun" pitchFamily="2" charset="-122"/>
              </a:rPr>
              <a:t>để</a:t>
            </a:r>
            <a:r>
              <a:rPr lang="en-US" altLang="zh-CN" sz="2400" dirty="0">
                <a:ea typeface="SimSun" pitchFamily="2" charset="-122"/>
              </a:rPr>
              <a:t> </a:t>
            </a:r>
            <a:r>
              <a:rPr lang="en-US" altLang="zh-CN" sz="2400" dirty="0" err="1">
                <a:ea typeface="SimSun" pitchFamily="2" charset="-122"/>
              </a:rPr>
              <a:t>liên</a:t>
            </a:r>
            <a:r>
              <a:rPr lang="en-US" altLang="zh-CN" sz="2400" dirty="0">
                <a:ea typeface="SimSun" pitchFamily="2" charset="-122"/>
              </a:rPr>
              <a:t> </a:t>
            </a:r>
            <a:r>
              <a:rPr lang="en-US" altLang="zh-CN" sz="2400" dirty="0" err="1">
                <a:ea typeface="SimSun" pitchFamily="2" charset="-122"/>
              </a:rPr>
              <a:t>kết</a:t>
            </a:r>
            <a:r>
              <a:rPr lang="en-US" altLang="zh-CN" sz="2400" dirty="0">
                <a:ea typeface="SimSun" pitchFamily="2" charset="-122"/>
              </a:rPr>
              <a:t> </a:t>
            </a:r>
            <a:r>
              <a:rPr lang="en-US" altLang="zh-CN" sz="2400" dirty="0" err="1">
                <a:ea typeface="SimSun" pitchFamily="2" charset="-122"/>
              </a:rPr>
              <a:t>các</a:t>
            </a:r>
            <a:r>
              <a:rPr lang="en-US" altLang="zh-CN" sz="2400" dirty="0">
                <a:ea typeface="SimSun" pitchFamily="2" charset="-122"/>
              </a:rPr>
              <a:t> </a:t>
            </a:r>
            <a:r>
              <a:rPr lang="en-US" altLang="zh-CN" sz="2400" dirty="0" err="1">
                <a:ea typeface="SimSun" pitchFamily="2" charset="-122"/>
              </a:rPr>
              <a:t>máy</a:t>
            </a:r>
            <a:r>
              <a:rPr lang="en-US" altLang="zh-CN" sz="2400" dirty="0">
                <a:ea typeface="SimSun" pitchFamily="2" charset="-122"/>
              </a:rPr>
              <a:t> </a:t>
            </a:r>
            <a:r>
              <a:rPr lang="en-US" altLang="zh-CN" sz="2400" dirty="0" err="1">
                <a:ea typeface="SimSun" pitchFamily="2" charset="-122"/>
              </a:rPr>
              <a:t>tính</a:t>
            </a:r>
            <a:r>
              <a:rPr lang="en-US" altLang="zh-CN" sz="2400" dirty="0">
                <a:ea typeface="SimSun" pitchFamily="2" charset="-122"/>
              </a:rPr>
              <a:t> </a:t>
            </a:r>
            <a:r>
              <a:rPr lang="en-US" altLang="zh-CN" sz="2400" dirty="0" err="1">
                <a:ea typeface="SimSun" pitchFamily="2" charset="-122"/>
              </a:rPr>
              <a:t>trong</a:t>
            </a:r>
            <a:r>
              <a:rPr lang="en-US" altLang="zh-CN" sz="2400" dirty="0">
                <a:ea typeface="SimSun" pitchFamily="2" charset="-122"/>
              </a:rPr>
              <a:t> </a:t>
            </a:r>
            <a:r>
              <a:rPr lang="en-US" altLang="zh-CN" sz="2400" dirty="0" err="1">
                <a:ea typeface="SimSun" pitchFamily="2" charset="-122"/>
              </a:rPr>
              <a:t>một</a:t>
            </a:r>
            <a:r>
              <a:rPr lang="en-US" altLang="zh-CN" sz="2400" dirty="0">
                <a:ea typeface="SimSun" pitchFamily="2" charset="-122"/>
              </a:rPr>
              <a:t> </a:t>
            </a:r>
            <a:r>
              <a:rPr lang="en-US" altLang="zh-CN" sz="2400" dirty="0" err="1">
                <a:ea typeface="SimSun" pitchFamily="2" charset="-122"/>
              </a:rPr>
              <a:t>khu</a:t>
            </a:r>
            <a:r>
              <a:rPr lang="en-US" altLang="zh-CN" sz="2400" dirty="0">
                <a:ea typeface="SimSun" pitchFamily="2" charset="-122"/>
              </a:rPr>
              <a:t> </a:t>
            </a:r>
            <a:r>
              <a:rPr lang="en-US" altLang="zh-CN" sz="2400" dirty="0" err="1">
                <a:ea typeface="SimSun" pitchFamily="2" charset="-122"/>
              </a:rPr>
              <a:t>vực</a:t>
            </a:r>
            <a:r>
              <a:rPr lang="en-US" altLang="zh-CN" sz="2400" dirty="0">
                <a:ea typeface="SimSun" pitchFamily="2" charset="-122"/>
              </a:rPr>
              <a:t> </a:t>
            </a:r>
            <a:r>
              <a:rPr lang="en-US" altLang="zh-CN" sz="2400" dirty="0" err="1">
                <a:ea typeface="SimSun" pitchFamily="2" charset="-122"/>
              </a:rPr>
              <a:t>như</a:t>
            </a:r>
            <a:r>
              <a:rPr lang="en-US" altLang="zh-CN" sz="2400" dirty="0">
                <a:ea typeface="SimSun" pitchFamily="2" charset="-122"/>
              </a:rPr>
              <a:t> </a:t>
            </a:r>
            <a:r>
              <a:rPr lang="en-US" altLang="zh-CN" sz="2400" dirty="0" err="1">
                <a:ea typeface="SimSun" pitchFamily="2" charset="-122"/>
              </a:rPr>
              <a:t>trong</a:t>
            </a:r>
            <a:r>
              <a:rPr lang="en-US" altLang="zh-CN" sz="2400" dirty="0">
                <a:ea typeface="SimSun" pitchFamily="2" charset="-122"/>
              </a:rPr>
              <a:t> </a:t>
            </a:r>
            <a:r>
              <a:rPr lang="en-US" altLang="zh-CN" sz="2400" dirty="0" err="1">
                <a:ea typeface="SimSun" pitchFamily="2" charset="-122"/>
              </a:rPr>
              <a:t>một</a:t>
            </a:r>
            <a:r>
              <a:rPr lang="en-US" altLang="zh-CN" sz="2400" dirty="0">
                <a:ea typeface="SimSun" pitchFamily="2" charset="-122"/>
              </a:rPr>
              <a:t> </a:t>
            </a:r>
            <a:r>
              <a:rPr lang="en-US" altLang="zh-CN" sz="2400" dirty="0" err="1">
                <a:ea typeface="SimSun" pitchFamily="2" charset="-122"/>
              </a:rPr>
              <a:t>toà</a:t>
            </a:r>
            <a:r>
              <a:rPr lang="en-US" altLang="zh-CN" sz="2400" dirty="0">
                <a:ea typeface="SimSun" pitchFamily="2" charset="-122"/>
              </a:rPr>
              <a:t> </a:t>
            </a:r>
            <a:r>
              <a:rPr lang="en-US" altLang="zh-CN" sz="2400" dirty="0" err="1">
                <a:ea typeface="SimSun" pitchFamily="2" charset="-122"/>
              </a:rPr>
              <a:t>nhà</a:t>
            </a:r>
            <a:r>
              <a:rPr lang="en-US" altLang="zh-CN" sz="2400" dirty="0">
                <a:ea typeface="SimSun" pitchFamily="2" charset="-122"/>
              </a:rPr>
              <a:t>, </a:t>
            </a:r>
            <a:r>
              <a:rPr lang="en-US" altLang="zh-CN" sz="2400" dirty="0" err="1">
                <a:ea typeface="SimSun" pitchFamily="2" charset="-122"/>
              </a:rPr>
              <a:t>một</a:t>
            </a:r>
            <a:r>
              <a:rPr lang="en-US" altLang="zh-CN" sz="2400" dirty="0">
                <a:ea typeface="SimSun" pitchFamily="2" charset="-122"/>
              </a:rPr>
              <a:t> </a:t>
            </a:r>
            <a:r>
              <a:rPr lang="en-US" altLang="zh-CN" sz="2400" dirty="0" err="1">
                <a:ea typeface="SimSun" pitchFamily="2" charset="-122"/>
              </a:rPr>
              <a:t>khu</a:t>
            </a:r>
            <a:r>
              <a:rPr lang="en-US" altLang="zh-CN" sz="2400" dirty="0">
                <a:ea typeface="SimSun" pitchFamily="2" charset="-122"/>
              </a:rPr>
              <a:t> </a:t>
            </a:r>
            <a:r>
              <a:rPr lang="en-US" altLang="zh-CN" sz="2400" dirty="0" err="1">
                <a:ea typeface="SimSun" pitchFamily="2" charset="-122"/>
              </a:rPr>
              <a:t>nhà</a:t>
            </a:r>
            <a:r>
              <a:rPr lang="en-US" altLang="zh-CN" sz="2400" dirty="0">
                <a:ea typeface="SimSun" pitchFamily="2" charset="-122"/>
              </a:rPr>
              <a:t> (</a:t>
            </a:r>
            <a:r>
              <a:rPr lang="en-US" altLang="zh-CN" sz="2400" dirty="0" err="1">
                <a:ea typeface="SimSun" pitchFamily="2" charset="-122"/>
              </a:rPr>
              <a:t>thường</a:t>
            </a:r>
            <a:r>
              <a:rPr lang="en-US" altLang="zh-CN" sz="2400" dirty="0">
                <a:ea typeface="SimSun" pitchFamily="2" charset="-122"/>
              </a:rPr>
              <a:t> </a:t>
            </a:r>
            <a:r>
              <a:rPr lang="en-US" altLang="zh-CN" sz="2400" dirty="0" err="1">
                <a:ea typeface="SimSun" pitchFamily="2" charset="-122"/>
              </a:rPr>
              <a:t>là</a:t>
            </a:r>
            <a:r>
              <a:rPr lang="en-US" altLang="zh-CN" sz="2400" dirty="0">
                <a:ea typeface="SimSun" pitchFamily="2" charset="-122"/>
              </a:rPr>
              <a:t> </a:t>
            </a:r>
            <a:r>
              <a:rPr lang="en-US" altLang="zh-CN" sz="2400" dirty="0" err="1">
                <a:ea typeface="SimSun" pitchFamily="2" charset="-122"/>
              </a:rPr>
              <a:t>bán</a:t>
            </a:r>
            <a:r>
              <a:rPr lang="en-US" altLang="zh-CN" sz="2400" dirty="0">
                <a:ea typeface="SimSun" pitchFamily="2" charset="-122"/>
              </a:rPr>
              <a:t> </a:t>
            </a:r>
            <a:r>
              <a:rPr lang="en-US" altLang="zh-CN" sz="2400" dirty="0" err="1">
                <a:ea typeface="SimSun" pitchFamily="2" charset="-122"/>
              </a:rPr>
              <a:t>kính</a:t>
            </a:r>
            <a:r>
              <a:rPr lang="en-US" altLang="zh-CN" sz="2400" dirty="0">
                <a:ea typeface="SimSun" pitchFamily="2" charset="-122"/>
              </a:rPr>
              <a:t> </a:t>
            </a:r>
            <a:r>
              <a:rPr lang="en-US" altLang="zh-CN" sz="2400" err="1">
                <a:ea typeface="SimSun" pitchFamily="2" charset="-122"/>
              </a:rPr>
              <a:t>dưới</a:t>
            </a:r>
            <a:r>
              <a:rPr lang="en-US" altLang="zh-CN" sz="2400">
                <a:ea typeface="SimSun" pitchFamily="2" charset="-122"/>
              </a:rPr>
              <a:t> 10 </a:t>
            </a:r>
            <a:r>
              <a:rPr lang="en-US" altLang="zh-CN" sz="2400" dirty="0">
                <a:ea typeface="SimSun" pitchFamily="2" charset="-122"/>
              </a:rPr>
              <a:t>Km).</a:t>
            </a:r>
            <a:endParaRPr lang="en-US" altLang="en-US" sz="2400" dirty="0"/>
          </a:p>
          <a:p>
            <a:pPr>
              <a:spcAft>
                <a:spcPts val="0"/>
              </a:spcAft>
              <a:defRPr/>
            </a:pPr>
            <a:r>
              <a:rPr lang="en-US" sz="2400" dirty="0" err="1"/>
              <a:t>Các</a:t>
            </a:r>
            <a:r>
              <a:rPr lang="en-US" sz="2400" dirty="0"/>
              <a:t> </a:t>
            </a:r>
            <a:r>
              <a:rPr lang="en-US" sz="2400" dirty="0" err="1"/>
              <a:t>máy</a:t>
            </a:r>
            <a:r>
              <a:rPr lang="en-US" sz="2400" dirty="0"/>
              <a:t> </a:t>
            </a:r>
            <a:r>
              <a:rPr lang="en-US" sz="2400" dirty="0" err="1"/>
              <a:t>tính</a:t>
            </a:r>
            <a:r>
              <a:rPr lang="en-US" sz="2400" dirty="0"/>
              <a:t> </a:t>
            </a:r>
            <a:r>
              <a:rPr lang="en-US" sz="2400" dirty="0" err="1"/>
              <a:t>trong</a:t>
            </a:r>
            <a:r>
              <a:rPr lang="en-US" sz="2400" dirty="0"/>
              <a:t> </a:t>
            </a:r>
            <a:r>
              <a:rPr lang="en-US" sz="2400" dirty="0" err="1"/>
              <a:t>mạng</a:t>
            </a:r>
            <a:r>
              <a:rPr lang="en-US" sz="2400" dirty="0"/>
              <a:t> LAN </a:t>
            </a:r>
            <a:r>
              <a:rPr lang="en-US" sz="2400" dirty="0" err="1"/>
              <a:t>có</a:t>
            </a:r>
            <a:r>
              <a:rPr lang="en-US" sz="2400" dirty="0"/>
              <a:t> </a:t>
            </a:r>
            <a:r>
              <a:rPr lang="en-US" sz="2400" dirty="0" err="1"/>
              <a:t>thể</a:t>
            </a:r>
            <a:r>
              <a:rPr lang="en-US" sz="2400" dirty="0"/>
              <a:t> chia </a:t>
            </a:r>
            <a:r>
              <a:rPr lang="en-US" sz="2400" dirty="0" err="1"/>
              <a:t>sẻ</a:t>
            </a:r>
            <a:r>
              <a:rPr lang="en-US" sz="2400" dirty="0"/>
              <a:t> </a:t>
            </a:r>
            <a:r>
              <a:rPr lang="en-US" sz="2400" dirty="0" err="1"/>
              <a:t>tài</a:t>
            </a:r>
            <a:r>
              <a:rPr lang="en-US" sz="2400" dirty="0"/>
              <a:t> </a:t>
            </a:r>
            <a:r>
              <a:rPr lang="en-US" sz="2400" dirty="0" err="1"/>
              <a:t>nguyên</a:t>
            </a:r>
            <a:r>
              <a:rPr lang="en-US" sz="2400" dirty="0"/>
              <a:t> (</a:t>
            </a:r>
            <a:r>
              <a:rPr lang="en-US" sz="2400" dirty="0" err="1"/>
              <a:t>dữ</a:t>
            </a:r>
            <a:r>
              <a:rPr lang="en-US" sz="2400" dirty="0"/>
              <a:t> </a:t>
            </a:r>
            <a:r>
              <a:rPr lang="en-US" sz="2400" dirty="0" err="1"/>
              <a:t>liệu</a:t>
            </a:r>
            <a:r>
              <a:rPr lang="en-US" sz="2400" dirty="0"/>
              <a:t>, </a:t>
            </a:r>
            <a:r>
              <a:rPr lang="en-US" sz="2400" dirty="0" err="1"/>
              <a:t>máy</a:t>
            </a:r>
            <a:r>
              <a:rPr lang="en-US" sz="2400" dirty="0"/>
              <a:t> in, </a:t>
            </a:r>
            <a:r>
              <a:rPr lang="en-US" sz="2400" dirty="0" err="1"/>
              <a:t>máy</a:t>
            </a:r>
            <a:r>
              <a:rPr lang="en-US" sz="2400" dirty="0"/>
              <a:t> </a:t>
            </a:r>
            <a:r>
              <a:rPr lang="en-US" sz="2400" dirty="0" err="1"/>
              <a:t>quét</a:t>
            </a:r>
            <a:r>
              <a:rPr lang="en-US" sz="2400" dirty="0"/>
              <a:t>,…) </a:t>
            </a:r>
            <a:r>
              <a:rPr lang="en-US" sz="2400" dirty="0" err="1"/>
              <a:t>với</a:t>
            </a:r>
            <a:r>
              <a:rPr lang="en-US" sz="2400" dirty="0"/>
              <a:t> </a:t>
            </a:r>
            <a:r>
              <a:rPr lang="en-US" sz="2400" dirty="0" err="1"/>
              <a:t>nhau</a:t>
            </a:r>
            <a:endParaRPr lang="en-US" sz="2400" dirty="0"/>
          </a:p>
          <a:p>
            <a:pPr>
              <a:spcAft>
                <a:spcPts val="0"/>
              </a:spcAft>
              <a:defRPr/>
            </a:pPr>
            <a:r>
              <a:rPr lang="en-US" sz="2400" dirty="0" err="1"/>
              <a:t>Các</a:t>
            </a:r>
            <a:r>
              <a:rPr lang="en-US" sz="2400" dirty="0"/>
              <a:t> </a:t>
            </a:r>
            <a:r>
              <a:rPr lang="en-US" sz="2400" dirty="0" err="1"/>
              <a:t>máy</a:t>
            </a:r>
            <a:r>
              <a:rPr lang="en-US" sz="2400" dirty="0"/>
              <a:t> </a:t>
            </a:r>
            <a:r>
              <a:rPr lang="en-US" sz="2400" dirty="0" err="1"/>
              <a:t>tính</a:t>
            </a:r>
            <a:r>
              <a:rPr lang="en-US" sz="2400" dirty="0"/>
              <a:t> </a:t>
            </a:r>
            <a:r>
              <a:rPr lang="en-US" sz="2400" dirty="0" err="1"/>
              <a:t>trong</a:t>
            </a:r>
            <a:r>
              <a:rPr lang="en-US" sz="2400" dirty="0"/>
              <a:t> </a:t>
            </a:r>
            <a:r>
              <a:rPr lang="en-US" sz="2400" dirty="0" err="1"/>
              <a:t>mạng</a:t>
            </a:r>
            <a:r>
              <a:rPr lang="en-US" sz="2400" dirty="0"/>
              <a:t> LAN </a:t>
            </a:r>
            <a:r>
              <a:rPr lang="en-US" sz="2400" dirty="0" err="1"/>
              <a:t>thường</a:t>
            </a:r>
            <a:r>
              <a:rPr lang="en-US" sz="2400" dirty="0"/>
              <a:t> chia </a:t>
            </a:r>
            <a:r>
              <a:rPr lang="en-US" sz="2400" dirty="0" err="1"/>
              <a:t>sẻ</a:t>
            </a:r>
            <a:r>
              <a:rPr lang="en-US" sz="2400" dirty="0"/>
              <a:t> </a:t>
            </a:r>
            <a:r>
              <a:rPr lang="en-US" sz="2400" dirty="0" err="1"/>
              <a:t>cáp</a:t>
            </a:r>
            <a:r>
              <a:rPr lang="en-US" sz="2400" dirty="0"/>
              <a:t> </a:t>
            </a:r>
            <a:r>
              <a:rPr lang="en-US" sz="2400" dirty="0" err="1"/>
              <a:t>mạng</a:t>
            </a:r>
            <a:r>
              <a:rPr lang="en-US" sz="2400" dirty="0"/>
              <a:t> </a:t>
            </a:r>
            <a:r>
              <a:rPr lang="en-US" sz="2400" dirty="0" err="1"/>
              <a:t>chung</a:t>
            </a:r>
            <a:endParaRPr lang="en-US" sz="2400" dirty="0"/>
          </a:p>
          <a:p>
            <a:pPr>
              <a:spcAft>
                <a:spcPts val="0"/>
              </a:spcAft>
              <a:defRPr/>
            </a:pPr>
            <a:r>
              <a:rPr lang="en-US" sz="2400" dirty="0" err="1"/>
              <a:t>Thuộc</a:t>
            </a:r>
            <a:r>
              <a:rPr lang="en-US" sz="2400" dirty="0"/>
              <a:t> </a:t>
            </a:r>
            <a:r>
              <a:rPr lang="en-US" sz="2400" dirty="0" err="1"/>
              <a:t>quyền</a:t>
            </a:r>
            <a:r>
              <a:rPr lang="en-US" sz="2400" dirty="0"/>
              <a:t> </a:t>
            </a:r>
            <a:r>
              <a:rPr lang="en-US" sz="2400" dirty="0" err="1"/>
              <a:t>sở</a:t>
            </a:r>
            <a:r>
              <a:rPr lang="en-US" sz="2400" dirty="0"/>
              <a:t> </a:t>
            </a:r>
            <a:r>
              <a:rPr lang="en-US" sz="2400" dirty="0" err="1"/>
              <a:t>hữu</a:t>
            </a:r>
            <a:r>
              <a:rPr lang="en-US" sz="2400" dirty="0"/>
              <a:t> </a:t>
            </a:r>
            <a:r>
              <a:rPr lang="en-US" sz="2400" dirty="0" err="1"/>
              <a:t>của</a:t>
            </a:r>
            <a:r>
              <a:rPr lang="en-US" sz="2400" dirty="0"/>
              <a:t> </a:t>
            </a:r>
            <a:r>
              <a:rPr lang="en-US" sz="2400" dirty="0" err="1"/>
              <a:t>một</a:t>
            </a:r>
            <a:r>
              <a:rPr lang="en-US" sz="2400" dirty="0"/>
              <a:t> </a:t>
            </a:r>
            <a:r>
              <a:rPr lang="en-US" sz="2400" err="1"/>
              <a:t>tổ</a:t>
            </a:r>
            <a:r>
              <a:rPr lang="en-US" sz="2400"/>
              <a:t> chức</a:t>
            </a:r>
            <a:endParaRPr lang="en-US" altLang="en-US" sz="2400" dirty="0"/>
          </a:p>
        </p:txBody>
      </p:sp>
      <p:grpSp>
        <p:nvGrpSpPr>
          <p:cNvPr id="5" name="Group 4"/>
          <p:cNvGrpSpPr/>
          <p:nvPr/>
        </p:nvGrpSpPr>
        <p:grpSpPr>
          <a:xfrm>
            <a:off x="1992105" y="4782984"/>
            <a:ext cx="6169762" cy="1831196"/>
            <a:chOff x="809106" y="1869150"/>
            <a:chExt cx="8226349" cy="2441595"/>
          </a:xfrm>
        </p:grpSpPr>
        <p:pic>
          <p:nvPicPr>
            <p:cNvPr id="4" name="Picture 20" descr="3f1f90c2d37704b6120a0b17f01aca7a_42467195"/>
            <p:cNvPicPr>
              <a:picLocks noChangeAspect="1" noChangeArrowheads="1"/>
            </p:cNvPicPr>
            <p:nvPr/>
          </p:nvPicPr>
          <p:blipFill>
            <a:blip r:embed="rId2">
              <a:extLst>
                <a:ext uri="{28A0092B-C50C-407E-A947-70E740481C1C}">
                  <a14:useLocalDpi xmlns:a14="http://schemas.microsoft.com/office/drawing/2010/main" val="0"/>
                </a:ext>
              </a:extLst>
            </a:blip>
            <a:srcRect l="8289" r="24022" b="25533"/>
            <a:stretch>
              <a:fillRect/>
            </a:stretch>
          </p:blipFill>
          <p:spPr bwMode="auto">
            <a:xfrm>
              <a:off x="5373062" y="1869150"/>
              <a:ext cx="3662393" cy="2441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6" name="Picture 6" descr="http://echip.vietnamnetjsc.vn/ThumbImages/2013/04/06/07/13/Network00103%20%282%29_4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06" y="1869150"/>
              <a:ext cx="3963030" cy="24415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 name="Slide Number Placeholder 5"/>
          <p:cNvSpPr>
            <a:spLocks noGrp="1"/>
          </p:cNvSpPr>
          <p:nvPr>
            <p:ph type="sldNum" sz="quarter" idx="12"/>
          </p:nvPr>
        </p:nvSpPr>
        <p:spPr/>
        <p:txBody>
          <a:bodyPr/>
          <a:lstStyle/>
          <a:p>
            <a:fld id="{C04E4235-3221-4562-AAE0-514E01BB9EAB}" type="slidenum">
              <a:rPr lang="en-US" smtClean="0"/>
              <a:t>126</a:t>
            </a:fld>
            <a:endParaRPr lang="en-US"/>
          </a:p>
        </p:txBody>
      </p:sp>
    </p:spTree>
    <p:extLst>
      <p:ext uri="{BB962C8B-B14F-4D97-AF65-F5344CB8AC3E}">
        <p14:creationId xmlns:p14="http://schemas.microsoft.com/office/powerpoint/2010/main" val="357055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2" dur="500"/>
                                        <p:tgtEl>
                                          <p:spTgt spid="25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7" dur="5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22"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DE28F-D388-4A41-ABFB-6F68F2B322F3}"/>
              </a:ext>
            </a:extLst>
          </p:cNvPr>
          <p:cNvSpPr>
            <a:spLocks noGrp="1"/>
          </p:cNvSpPr>
          <p:nvPr>
            <p:ph type="title"/>
          </p:nvPr>
        </p:nvSpPr>
        <p:spPr/>
        <p:txBody>
          <a:bodyPr>
            <a:noAutofit/>
          </a:bodyPr>
          <a:lstStyle/>
          <a:p>
            <a:r>
              <a:rPr lang="en-US" sz="3200"/>
              <a:t>Mạng đô thị (MAN – Metropolitan Area Network): </a:t>
            </a:r>
          </a:p>
        </p:txBody>
      </p:sp>
      <p:sp>
        <p:nvSpPr>
          <p:cNvPr id="3" name="Content Placeholder 2">
            <a:extLst>
              <a:ext uri="{FF2B5EF4-FFF2-40B4-BE49-F238E27FC236}">
                <a16:creationId xmlns:a16="http://schemas.microsoft.com/office/drawing/2014/main" xmlns="" id="{99854674-9E7C-4EF2-8482-77B6A4BFE8D3}"/>
              </a:ext>
            </a:extLst>
          </p:cNvPr>
          <p:cNvSpPr>
            <a:spLocks noGrp="1"/>
          </p:cNvSpPr>
          <p:nvPr>
            <p:ph idx="1"/>
          </p:nvPr>
        </p:nvSpPr>
        <p:spPr/>
        <p:txBody>
          <a:bodyPr/>
          <a:lstStyle/>
          <a:p>
            <a:r>
              <a:rPr lang="vi-VN"/>
              <a:t>là mạng được cài đặt trong phạm vi một đô thị, một trung tâm văn hóa xã hội…(bán kính &lt;100km)</a:t>
            </a:r>
            <a:endParaRPr lang="en-US"/>
          </a:p>
        </p:txBody>
      </p:sp>
      <p:pic>
        <p:nvPicPr>
          <p:cNvPr id="1028" name="Picture 4" descr="Kết quả hình ảnh cho mạng man">
            <a:extLst>
              <a:ext uri="{FF2B5EF4-FFF2-40B4-BE49-F238E27FC236}">
                <a16:creationId xmlns:a16="http://schemas.microsoft.com/office/drawing/2014/main" xmlns="" id="{C5F08DCF-0BAD-47AA-945F-7A9E263F0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2917461"/>
            <a:ext cx="7105650" cy="32298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C04E4235-3221-4562-AAE0-514E01BB9EAB}" type="slidenum">
              <a:rPr lang="en-US" smtClean="0"/>
              <a:t>127</a:t>
            </a:fld>
            <a:endParaRPr lang="en-US"/>
          </a:p>
        </p:txBody>
      </p:sp>
    </p:spTree>
    <p:extLst>
      <p:ext uri="{BB962C8B-B14F-4D97-AF65-F5344CB8AC3E}">
        <p14:creationId xmlns:p14="http://schemas.microsoft.com/office/powerpoint/2010/main" val="1171399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761999"/>
          </a:xfrm>
        </p:spPr>
        <p:txBody>
          <a:bodyPr>
            <a:noAutofit/>
          </a:bodyPr>
          <a:lstStyle/>
          <a:p>
            <a:r>
              <a:rPr lang="en-US" sz="3200" dirty="0" err="1"/>
              <a:t>Mạng</a:t>
            </a:r>
            <a:r>
              <a:rPr lang="en-US" sz="3200" dirty="0"/>
              <a:t> </a:t>
            </a:r>
            <a:r>
              <a:rPr lang="en-US" sz="3200" dirty="0" err="1"/>
              <a:t>diện</a:t>
            </a:r>
            <a:r>
              <a:rPr lang="en-US" sz="3200" dirty="0"/>
              <a:t> </a:t>
            </a:r>
            <a:r>
              <a:rPr lang="en-US" sz="3200" dirty="0" err="1"/>
              <a:t>rộng</a:t>
            </a:r>
            <a:r>
              <a:rPr lang="en-US" sz="3200" dirty="0"/>
              <a:t> (Wide Area Networks–WAN)</a:t>
            </a:r>
          </a:p>
        </p:txBody>
      </p:sp>
      <p:sp>
        <p:nvSpPr>
          <p:cNvPr id="3" name="Content Placeholder 2"/>
          <p:cNvSpPr>
            <a:spLocks noGrp="1"/>
          </p:cNvSpPr>
          <p:nvPr>
            <p:ph idx="1"/>
          </p:nvPr>
        </p:nvSpPr>
        <p:spPr>
          <a:xfrm>
            <a:off x="982133" y="1366685"/>
            <a:ext cx="7704667" cy="4633132"/>
          </a:xfrm>
        </p:spPr>
        <p:txBody>
          <a:bodyPr/>
          <a:lstStyle/>
          <a:p>
            <a:r>
              <a:rPr lang="en-US" altLang="zh-CN" dirty="0" err="1"/>
              <a:t>Là</a:t>
            </a:r>
            <a:r>
              <a:rPr lang="en-US" altLang="zh-CN" dirty="0"/>
              <a:t> </a:t>
            </a:r>
            <a:r>
              <a:rPr lang="en-US" altLang="zh-CN" dirty="0" err="1"/>
              <a:t>mạng</a:t>
            </a:r>
            <a:r>
              <a:rPr lang="en-US" altLang="zh-CN" dirty="0"/>
              <a:t> </a:t>
            </a:r>
            <a:r>
              <a:rPr lang="en-US" altLang="zh-CN" dirty="0" err="1"/>
              <a:t>được</a:t>
            </a:r>
            <a:r>
              <a:rPr lang="en-US" altLang="zh-CN" dirty="0"/>
              <a:t> </a:t>
            </a:r>
            <a:r>
              <a:rPr lang="en-US" altLang="zh-CN" dirty="0" err="1"/>
              <a:t>thiết</a:t>
            </a:r>
            <a:r>
              <a:rPr lang="en-US" altLang="zh-CN" dirty="0"/>
              <a:t> </a:t>
            </a:r>
            <a:r>
              <a:rPr lang="en-US" altLang="zh-CN" dirty="0" err="1"/>
              <a:t>lập</a:t>
            </a:r>
            <a:r>
              <a:rPr lang="en-US" altLang="zh-CN" dirty="0"/>
              <a:t> </a:t>
            </a:r>
            <a:r>
              <a:rPr lang="en-US" altLang="zh-CN" dirty="0" err="1"/>
              <a:t>để</a:t>
            </a:r>
            <a:r>
              <a:rPr lang="en-US" altLang="zh-CN" dirty="0"/>
              <a:t> </a:t>
            </a:r>
            <a:r>
              <a:rPr lang="en-US" altLang="zh-CN" dirty="0" err="1"/>
              <a:t>liên</a:t>
            </a:r>
            <a:r>
              <a:rPr lang="en-US" altLang="zh-CN" dirty="0"/>
              <a:t> </a:t>
            </a:r>
            <a:r>
              <a:rPr lang="en-US" altLang="zh-CN" dirty="0" err="1"/>
              <a:t>kết</a:t>
            </a:r>
            <a:r>
              <a:rPr lang="en-US" altLang="zh-CN" dirty="0"/>
              <a:t> </a:t>
            </a:r>
            <a:r>
              <a:rPr lang="en-US" altLang="zh-CN" dirty="0" err="1"/>
              <a:t>các</a:t>
            </a:r>
            <a:r>
              <a:rPr lang="en-US" altLang="zh-CN" dirty="0"/>
              <a:t> </a:t>
            </a:r>
            <a:r>
              <a:rPr lang="en-US" altLang="zh-CN" dirty="0" err="1"/>
              <a:t>máy</a:t>
            </a:r>
            <a:r>
              <a:rPr lang="en-US" altLang="zh-CN" dirty="0"/>
              <a:t> </a:t>
            </a:r>
            <a:r>
              <a:rPr lang="en-US" altLang="zh-CN" dirty="0" err="1"/>
              <a:t>tính</a:t>
            </a:r>
            <a:r>
              <a:rPr lang="en-US" altLang="zh-CN" dirty="0"/>
              <a:t> </a:t>
            </a:r>
            <a:r>
              <a:rPr lang="en-US" altLang="zh-CN" dirty="0" err="1"/>
              <a:t>của</a:t>
            </a:r>
            <a:r>
              <a:rPr lang="en-US" altLang="zh-CN" dirty="0"/>
              <a:t> </a:t>
            </a:r>
            <a:r>
              <a:rPr lang="en-US" altLang="zh-CN" dirty="0" err="1"/>
              <a:t>hai</a:t>
            </a:r>
            <a:r>
              <a:rPr lang="en-US" altLang="zh-CN" dirty="0"/>
              <a:t> hay </a:t>
            </a:r>
            <a:r>
              <a:rPr lang="en-US" altLang="zh-CN" dirty="0" err="1"/>
              <a:t>nhiều</a:t>
            </a:r>
            <a:r>
              <a:rPr lang="en-US" altLang="zh-CN" dirty="0"/>
              <a:t> </a:t>
            </a:r>
            <a:r>
              <a:rPr lang="en-US" altLang="zh-CN" dirty="0" err="1"/>
              <a:t>khu</a:t>
            </a:r>
            <a:r>
              <a:rPr lang="en-US" altLang="zh-CN" dirty="0"/>
              <a:t> </a:t>
            </a:r>
            <a:r>
              <a:rPr lang="en-US" altLang="zh-CN" dirty="0" err="1"/>
              <a:t>vực</a:t>
            </a:r>
            <a:r>
              <a:rPr lang="en-US" altLang="zh-CN" dirty="0"/>
              <a:t> </a:t>
            </a:r>
            <a:r>
              <a:rPr lang="en-US" altLang="zh-CN" dirty="0" err="1"/>
              <a:t>khác</a:t>
            </a:r>
            <a:r>
              <a:rPr lang="en-US" altLang="zh-CN" dirty="0"/>
              <a:t> </a:t>
            </a:r>
            <a:r>
              <a:rPr lang="en-US" altLang="zh-CN" dirty="0" err="1"/>
              <a:t>nhau</a:t>
            </a:r>
            <a:r>
              <a:rPr lang="en-US" altLang="zh-CN" dirty="0"/>
              <a:t> </a:t>
            </a:r>
            <a:r>
              <a:rPr lang="en-US" altLang="zh-CN" dirty="0" err="1"/>
              <a:t>như</a:t>
            </a:r>
            <a:r>
              <a:rPr lang="en-US" altLang="zh-CN" dirty="0"/>
              <a:t> </a:t>
            </a:r>
            <a:r>
              <a:rPr lang="en-US" altLang="zh-CN" dirty="0" err="1"/>
              <a:t>giữa</a:t>
            </a:r>
            <a:r>
              <a:rPr lang="en-US" altLang="zh-CN" dirty="0"/>
              <a:t> </a:t>
            </a:r>
            <a:r>
              <a:rPr lang="en-US" altLang="zh-CN" dirty="0" err="1"/>
              <a:t>các</a:t>
            </a:r>
            <a:r>
              <a:rPr lang="en-US" altLang="zh-CN" dirty="0"/>
              <a:t> </a:t>
            </a:r>
            <a:r>
              <a:rPr lang="en-US" altLang="zh-CN" dirty="0" err="1"/>
              <a:t>thành</a:t>
            </a:r>
            <a:r>
              <a:rPr lang="en-US" altLang="zh-CN" dirty="0"/>
              <a:t> </a:t>
            </a:r>
            <a:r>
              <a:rPr lang="en-US" altLang="zh-CN" dirty="0" err="1"/>
              <a:t>phố</a:t>
            </a:r>
            <a:r>
              <a:rPr lang="en-US" altLang="zh-CN" dirty="0"/>
              <a:t> </a:t>
            </a:r>
            <a:r>
              <a:rPr lang="en-US" altLang="zh-CN" dirty="0" err="1"/>
              <a:t>các</a:t>
            </a:r>
            <a:r>
              <a:rPr lang="en-US" altLang="zh-CN" dirty="0"/>
              <a:t> </a:t>
            </a:r>
            <a:r>
              <a:rPr lang="en-US" altLang="zh-CN" dirty="0" err="1"/>
              <a:t>tỉnh</a:t>
            </a:r>
            <a:r>
              <a:rPr lang="en-US" altLang="zh-CN" dirty="0"/>
              <a:t>, </a:t>
            </a:r>
            <a:r>
              <a:rPr lang="en-US" altLang="zh-CN" dirty="0" err="1"/>
              <a:t>quốc</a:t>
            </a:r>
            <a:r>
              <a:rPr lang="en-US" altLang="zh-CN" dirty="0"/>
              <a:t> </a:t>
            </a:r>
            <a:r>
              <a:rPr lang="en-US" altLang="zh-CN" dirty="0" err="1"/>
              <a:t>gia</a:t>
            </a:r>
            <a:r>
              <a:rPr lang="en-US" altLang="zh-CN" dirty="0"/>
              <a:t>. </a:t>
            </a:r>
            <a:r>
              <a:rPr lang="en-US" altLang="en-US" dirty="0"/>
              <a:t>WAN </a:t>
            </a:r>
            <a:r>
              <a:rPr lang="en-US" altLang="en-US" dirty="0" err="1"/>
              <a:t>được</a:t>
            </a:r>
            <a:r>
              <a:rPr lang="en-US" altLang="en-US" dirty="0"/>
              <a:t> </a:t>
            </a:r>
            <a:r>
              <a:rPr lang="en-US" altLang="en-US" dirty="0" err="1"/>
              <a:t>hình</a:t>
            </a:r>
            <a:r>
              <a:rPr lang="en-US" altLang="en-US" dirty="0"/>
              <a:t> </a:t>
            </a:r>
            <a:r>
              <a:rPr lang="en-US" altLang="en-US" dirty="0" err="1"/>
              <a:t>thành</a:t>
            </a:r>
            <a:r>
              <a:rPr lang="en-US" altLang="en-US" dirty="0"/>
              <a:t> </a:t>
            </a:r>
            <a:r>
              <a:rPr lang="en-US" altLang="en-US" dirty="0" err="1"/>
              <a:t>từ</a:t>
            </a:r>
            <a:r>
              <a:rPr lang="en-US" altLang="en-US" dirty="0"/>
              <a:t> </a:t>
            </a:r>
            <a:r>
              <a:rPr lang="en-US" altLang="en-US" dirty="0" err="1"/>
              <a:t>các</a:t>
            </a:r>
            <a:r>
              <a:rPr lang="en-US" altLang="en-US" dirty="0"/>
              <a:t> </a:t>
            </a:r>
            <a:r>
              <a:rPr lang="en-US" altLang="en-US" dirty="0" err="1"/>
              <a:t>mạng</a:t>
            </a:r>
            <a:r>
              <a:rPr lang="en-US" altLang="en-US" dirty="0"/>
              <a:t> </a:t>
            </a:r>
            <a:r>
              <a:rPr lang="en-US" altLang="en-US" dirty="0" err="1"/>
              <a:t>cục</a:t>
            </a:r>
            <a:r>
              <a:rPr lang="en-US" altLang="en-US" dirty="0"/>
              <a:t> </a:t>
            </a:r>
            <a:r>
              <a:rPr lang="en-US" altLang="en-US" dirty="0" err="1"/>
              <a:t>bộ</a:t>
            </a:r>
            <a:r>
              <a:rPr lang="en-US" altLang="en-US" dirty="0"/>
              <a:t> LAN </a:t>
            </a:r>
            <a:endParaRPr lang="en-US" altLang="zh-CN" dirty="0"/>
          </a:p>
          <a:p>
            <a:endParaRPr lang="en-US" altLang="en-US" dirty="0"/>
          </a:p>
        </p:txBody>
      </p:sp>
      <p:pic>
        <p:nvPicPr>
          <p:cNvPr id="28676" name="Picture 5" descr="http://pccare.vn/wp-content/uploads/2013/05/internet_500-300x2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169" y="3683000"/>
            <a:ext cx="3241831" cy="2046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Kết quả hình ảnh cho mạng wan">
            <a:extLst>
              <a:ext uri="{FF2B5EF4-FFF2-40B4-BE49-F238E27FC236}">
                <a16:creationId xmlns:a16="http://schemas.microsoft.com/office/drawing/2014/main" xmlns="" id="{4126A786-995E-4294-A0BD-05E405167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64" t="2704" r="25000" b="3555"/>
          <a:stretch/>
        </p:blipFill>
        <p:spPr bwMode="auto">
          <a:xfrm>
            <a:off x="4614074" y="3800474"/>
            <a:ext cx="4305396" cy="23463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C04E4235-3221-4562-AAE0-514E01BB9EAB}" type="slidenum">
              <a:rPr lang="en-US" smtClean="0"/>
              <a:t>128</a:t>
            </a:fld>
            <a:endParaRPr lang="en-US"/>
          </a:p>
        </p:txBody>
      </p:sp>
    </p:spTree>
    <p:extLst>
      <p:ext uri="{BB962C8B-B14F-4D97-AF65-F5344CB8AC3E}">
        <p14:creationId xmlns:p14="http://schemas.microsoft.com/office/powerpoint/2010/main" val="189822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E4649-F97F-408E-B506-8CBBDA72E602}"/>
              </a:ext>
            </a:extLst>
          </p:cNvPr>
          <p:cNvSpPr>
            <a:spLocks noGrp="1"/>
          </p:cNvSpPr>
          <p:nvPr>
            <p:ph type="title"/>
          </p:nvPr>
        </p:nvSpPr>
        <p:spPr/>
        <p:txBody>
          <a:bodyPr>
            <a:normAutofit fontScale="90000"/>
          </a:bodyPr>
          <a:lstStyle/>
          <a:p>
            <a:r>
              <a:rPr lang="en-US"/>
              <a:t>. Mạng toàn cầu (GAN – Global Area Network)</a:t>
            </a:r>
          </a:p>
        </p:txBody>
      </p:sp>
      <p:sp>
        <p:nvSpPr>
          <p:cNvPr id="3" name="Content Placeholder 2">
            <a:extLst>
              <a:ext uri="{FF2B5EF4-FFF2-40B4-BE49-F238E27FC236}">
                <a16:creationId xmlns:a16="http://schemas.microsoft.com/office/drawing/2014/main" xmlns="" id="{90F5256A-0C4C-47D0-B883-B494C02E081D}"/>
              </a:ext>
            </a:extLst>
          </p:cNvPr>
          <p:cNvSpPr>
            <a:spLocks noGrp="1"/>
          </p:cNvSpPr>
          <p:nvPr>
            <p:ph idx="1"/>
          </p:nvPr>
        </p:nvSpPr>
        <p:spPr/>
        <p:txBody>
          <a:bodyPr/>
          <a:lstStyle/>
          <a:p>
            <a:r>
              <a:rPr lang="en-US"/>
              <a:t>là mạng có phạm vi trải rộng toàn cầu</a:t>
            </a:r>
          </a:p>
        </p:txBody>
      </p:sp>
      <p:pic>
        <p:nvPicPr>
          <p:cNvPr id="3076" name="Picture 4" descr="Kết quả hình ảnh cho mạng gan">
            <a:extLst>
              <a:ext uri="{FF2B5EF4-FFF2-40B4-BE49-F238E27FC236}">
                <a16:creationId xmlns:a16="http://schemas.microsoft.com/office/drawing/2014/main" xmlns="" id="{56A321C1-F4EF-4EB7-9595-C77CD0AC8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638425"/>
            <a:ext cx="5334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C04E4235-3221-4562-AAE0-514E01BB9EAB}" type="slidenum">
              <a:rPr lang="en-US" smtClean="0"/>
              <a:t>129</a:t>
            </a:fld>
            <a:endParaRPr lang="en-US"/>
          </a:p>
        </p:txBody>
      </p:sp>
    </p:spTree>
    <p:extLst>
      <p:ext uri="{BB962C8B-B14F-4D97-AF65-F5344CB8AC3E}">
        <p14:creationId xmlns:p14="http://schemas.microsoft.com/office/powerpoint/2010/main" val="160533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Phân loại theo kích thước, tính năng</a:t>
            </a:r>
          </a:p>
        </p:txBody>
      </p:sp>
      <p:sp>
        <p:nvSpPr>
          <p:cNvPr id="3" name="Content Placeholder 2"/>
          <p:cNvSpPr>
            <a:spLocks noGrp="1"/>
          </p:cNvSpPr>
          <p:nvPr>
            <p:ph idx="1"/>
          </p:nvPr>
        </p:nvSpPr>
        <p:spPr/>
        <p:txBody>
          <a:bodyPr/>
          <a:lstStyle/>
          <a:p>
            <a:pPr algn="just"/>
            <a:r>
              <a:rPr lang="en-US"/>
              <a:t>Máy tính lớn (Mainframe Computer)</a:t>
            </a:r>
          </a:p>
        </p:txBody>
      </p:sp>
      <p:grpSp>
        <p:nvGrpSpPr>
          <p:cNvPr id="7" name="Group 6"/>
          <p:cNvGrpSpPr/>
          <p:nvPr/>
        </p:nvGrpSpPr>
        <p:grpSpPr>
          <a:xfrm>
            <a:off x="1447800" y="2057400"/>
            <a:ext cx="6781800" cy="3962399"/>
            <a:chOff x="1447800" y="2057400"/>
            <a:chExt cx="6781800" cy="3962399"/>
          </a:xfrm>
        </p:grpSpPr>
        <p:pic>
          <p:nvPicPr>
            <p:cNvPr id="8" name="Picture 1"/>
            <p:cNvPicPr>
              <a:picLocks noChangeAspect="1" noChangeArrowheads="1"/>
            </p:cNvPicPr>
            <p:nvPr/>
          </p:nvPicPr>
          <p:blipFill>
            <a:blip r:embed="rId2"/>
            <a:srcRect/>
            <a:stretch>
              <a:fillRect/>
            </a:stretch>
          </p:blipFill>
          <p:spPr bwMode="auto">
            <a:xfrm>
              <a:off x="1447800" y="2057400"/>
              <a:ext cx="3962399" cy="3962399"/>
            </a:xfrm>
            <a:prstGeom prst="rect">
              <a:avLst/>
            </a:prstGeom>
            <a:noFill/>
            <a:ln w="9525">
              <a:noFill/>
              <a:miter lim="800000"/>
              <a:headEnd/>
              <a:tailEnd/>
            </a:ln>
            <a:effectLst/>
          </p:spPr>
        </p:pic>
        <p:sp>
          <p:nvSpPr>
            <p:cNvPr id="11" name="TextBox 10"/>
            <p:cNvSpPr txBox="1"/>
            <p:nvPr/>
          </p:nvSpPr>
          <p:spPr>
            <a:xfrm>
              <a:off x="6019800" y="2824877"/>
              <a:ext cx="2209800" cy="2585323"/>
            </a:xfrm>
            <a:prstGeom prst="rect">
              <a:avLst/>
            </a:prstGeom>
            <a:noFill/>
          </p:spPr>
          <p:txBody>
            <a:bodyPr wrap="square" rtlCol="0">
              <a:spAutoFit/>
            </a:bodyPr>
            <a:lstStyle/>
            <a:p>
              <a:pPr algn="ctr">
                <a:lnSpc>
                  <a:spcPct val="150000"/>
                </a:lnSpc>
              </a:pPr>
              <a:r>
                <a:rPr lang="en-US" b="1">
                  <a:solidFill>
                    <a:srgbClr val="002060"/>
                  </a:solidFill>
                </a:rPr>
                <a:t>Máy chủ Mainframe IBM system z10 BC đã có mặt tại ngân hàng VietinBank 4/2012</a:t>
              </a:r>
            </a:p>
          </p:txBody>
        </p:sp>
      </p:grpSp>
      <p:sp>
        <p:nvSpPr>
          <p:cNvPr id="4" name="Slide Number Placeholder 3"/>
          <p:cNvSpPr>
            <a:spLocks noGrp="1"/>
          </p:cNvSpPr>
          <p:nvPr>
            <p:ph type="sldNum" sz="quarter" idx="12"/>
          </p:nvPr>
        </p:nvSpPr>
        <p:spPr/>
        <p:txBody>
          <a:bodyPr/>
          <a:lstStyle/>
          <a:p>
            <a:fld id="{C04E4235-3221-4562-AAE0-514E01BB9EAB}" type="slidenum">
              <a:rPr lang="en-US" smtClean="0"/>
              <a:t>13</a:t>
            </a:fld>
            <a:endParaRPr lang="en-US"/>
          </a:p>
        </p:txBody>
      </p:sp>
    </p:spTree>
    <p:extLst>
      <p:ext uri="{BB962C8B-B14F-4D97-AF65-F5344CB8AC3E}">
        <p14:creationId xmlns:p14="http://schemas.microsoft.com/office/powerpoint/2010/main" val="3742761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04E4235-3221-4562-AAE0-514E01BB9EAB}" type="slidenum">
              <a:rPr lang="en-US" smtClean="0"/>
              <a:t>130</a:t>
            </a:fld>
            <a:endParaRPr lang="en-US"/>
          </a:p>
        </p:txBody>
      </p:sp>
    </p:spTree>
    <p:extLst>
      <p:ext uri="{BB962C8B-B14F-4D97-AF65-F5344CB8AC3E}">
        <p14:creationId xmlns:p14="http://schemas.microsoft.com/office/powerpoint/2010/main" val="2673804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Phân loại theo kích thước, tính năng</a:t>
            </a:r>
          </a:p>
        </p:txBody>
      </p:sp>
      <p:sp>
        <p:nvSpPr>
          <p:cNvPr id="3" name="Content Placeholder 2"/>
          <p:cNvSpPr>
            <a:spLocks noGrp="1"/>
          </p:cNvSpPr>
          <p:nvPr>
            <p:ph idx="1"/>
          </p:nvPr>
        </p:nvSpPr>
        <p:spPr/>
        <p:txBody>
          <a:bodyPr/>
          <a:lstStyle/>
          <a:p>
            <a:pPr algn="just"/>
            <a:r>
              <a:rPr lang="en-US"/>
              <a:t>Máy tính mini (Minicomputer)</a:t>
            </a:r>
          </a:p>
        </p:txBody>
      </p:sp>
      <p:pic>
        <p:nvPicPr>
          <p:cNvPr id="7" name="Picture 23" descr="firrst minicomputer"/>
          <p:cNvPicPr>
            <a:picLocks noChangeAspect="1" noChangeArrowheads="1"/>
          </p:cNvPicPr>
          <p:nvPr/>
        </p:nvPicPr>
        <p:blipFill>
          <a:blip r:embed="rId2"/>
          <a:srcRect/>
          <a:stretch>
            <a:fillRect/>
          </a:stretch>
        </p:blipFill>
        <p:spPr bwMode="auto">
          <a:xfrm>
            <a:off x="722384" y="2000519"/>
            <a:ext cx="3268663" cy="3545647"/>
          </a:xfrm>
          <a:prstGeom prst="rect">
            <a:avLst/>
          </a:prstGeom>
          <a:noFill/>
          <a:ln w="9525">
            <a:noFill/>
            <a:miter lim="800000"/>
            <a:headEnd/>
            <a:tailEnd/>
          </a:ln>
        </p:spPr>
      </p:pic>
      <p:sp>
        <p:nvSpPr>
          <p:cNvPr id="8" name="Text Box 24"/>
          <p:cNvSpPr txBox="1">
            <a:spLocks noChangeArrowheads="1"/>
          </p:cNvSpPr>
          <p:nvPr/>
        </p:nvSpPr>
        <p:spPr bwMode="auto">
          <a:xfrm>
            <a:off x="1179584" y="5476820"/>
            <a:ext cx="2901756" cy="338554"/>
          </a:xfrm>
          <a:prstGeom prst="rect">
            <a:avLst/>
          </a:prstGeom>
          <a:noFill/>
          <a:ln w="9525">
            <a:noFill/>
            <a:miter lim="800000"/>
            <a:headEnd/>
            <a:tailEnd/>
          </a:ln>
        </p:spPr>
        <p:txBody>
          <a:bodyPr wrap="none">
            <a:spAutoFit/>
          </a:bodyPr>
          <a:lstStyle/>
          <a:p>
            <a:r>
              <a:rPr lang="en-US" sz="1600" b="1">
                <a:solidFill>
                  <a:schemeClr val="accent1">
                    <a:lumMod val="50000"/>
                  </a:schemeClr>
                </a:solidFill>
              </a:rPr>
              <a:t>The first Mini Computer</a:t>
            </a:r>
          </a:p>
        </p:txBody>
      </p:sp>
      <p:sp>
        <p:nvSpPr>
          <p:cNvPr id="11" name="Text Box 26"/>
          <p:cNvSpPr txBox="1">
            <a:spLocks noChangeArrowheads="1"/>
          </p:cNvSpPr>
          <p:nvPr/>
        </p:nvSpPr>
        <p:spPr bwMode="auto">
          <a:xfrm>
            <a:off x="4913384" y="5493403"/>
            <a:ext cx="3886200" cy="338554"/>
          </a:xfrm>
          <a:prstGeom prst="rect">
            <a:avLst/>
          </a:prstGeom>
          <a:noFill/>
          <a:ln w="9525">
            <a:noFill/>
            <a:miter lim="800000"/>
            <a:headEnd/>
            <a:tailEnd/>
          </a:ln>
        </p:spPr>
        <p:txBody>
          <a:bodyPr>
            <a:spAutoFit/>
          </a:bodyPr>
          <a:lstStyle/>
          <a:p>
            <a:pPr>
              <a:spcBef>
                <a:spcPct val="50000"/>
              </a:spcBef>
            </a:pPr>
            <a:r>
              <a:rPr lang="en-US" sz="1600" b="1">
                <a:solidFill>
                  <a:schemeClr val="accent1">
                    <a:lumMod val="50000"/>
                  </a:schemeClr>
                </a:solidFill>
              </a:rPr>
              <a:t>VAX 6000-510 Mini Computer</a:t>
            </a:r>
          </a:p>
        </p:txBody>
      </p:sp>
      <p:pic>
        <p:nvPicPr>
          <p:cNvPr id="12" name="Picture 2"/>
          <p:cNvPicPr>
            <a:picLocks noChangeAspect="1" noChangeArrowheads="1"/>
          </p:cNvPicPr>
          <p:nvPr/>
        </p:nvPicPr>
        <p:blipFill>
          <a:blip r:embed="rId3"/>
          <a:srcRect/>
          <a:stretch>
            <a:fillRect/>
          </a:stretch>
        </p:blipFill>
        <p:spPr bwMode="auto">
          <a:xfrm>
            <a:off x="5141984" y="2128941"/>
            <a:ext cx="2590800" cy="3276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C04E4235-3221-4562-AAE0-514E01BB9EAB}" type="slidenum">
              <a:rPr lang="en-US" smtClean="0"/>
              <a:t>14</a:t>
            </a:fld>
            <a:endParaRPr lang="en-US"/>
          </a:p>
        </p:txBody>
      </p:sp>
    </p:spTree>
    <p:extLst>
      <p:ext uri="{BB962C8B-B14F-4D97-AF65-F5344CB8AC3E}">
        <p14:creationId xmlns:p14="http://schemas.microsoft.com/office/powerpoint/2010/main" val="296131849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Phân loại theo kích thước, tính năng</a:t>
            </a:r>
          </a:p>
        </p:txBody>
      </p:sp>
      <p:sp>
        <p:nvSpPr>
          <p:cNvPr id="3" name="Content Placeholder 2"/>
          <p:cNvSpPr>
            <a:spLocks noGrp="1"/>
          </p:cNvSpPr>
          <p:nvPr>
            <p:ph idx="1"/>
          </p:nvPr>
        </p:nvSpPr>
        <p:spPr>
          <a:xfrm>
            <a:off x="982133" y="1683657"/>
            <a:ext cx="7704667" cy="4316160"/>
          </a:xfrm>
        </p:spPr>
        <p:txBody>
          <a:bodyPr/>
          <a:lstStyle/>
          <a:p>
            <a:pPr algn="just"/>
            <a:r>
              <a:rPr lang="pt-BR"/>
              <a:t>Máy tính cá nhân (Personal Computer)</a:t>
            </a:r>
          </a:p>
        </p:txBody>
      </p:sp>
      <p:grpSp>
        <p:nvGrpSpPr>
          <p:cNvPr id="7" name="Group 34"/>
          <p:cNvGrpSpPr>
            <a:grpSpLocks/>
          </p:cNvGrpSpPr>
          <p:nvPr/>
        </p:nvGrpSpPr>
        <p:grpSpPr bwMode="auto">
          <a:xfrm>
            <a:off x="1159875" y="2832904"/>
            <a:ext cx="6824249" cy="2448272"/>
            <a:chOff x="192" y="2544"/>
            <a:chExt cx="3975" cy="1659"/>
          </a:xfrm>
        </p:grpSpPr>
        <p:pic>
          <p:nvPicPr>
            <p:cNvPr id="8" name="Picture 5" descr="ibm"/>
            <p:cNvPicPr>
              <a:picLocks noChangeAspect="1" noChangeArrowheads="1"/>
            </p:cNvPicPr>
            <p:nvPr/>
          </p:nvPicPr>
          <p:blipFill>
            <a:blip r:embed="rId3"/>
            <a:srcRect/>
            <a:stretch>
              <a:fillRect/>
            </a:stretch>
          </p:blipFill>
          <p:spPr bwMode="auto">
            <a:xfrm>
              <a:off x="192" y="2544"/>
              <a:ext cx="1584" cy="1265"/>
            </a:xfrm>
            <a:prstGeom prst="rect">
              <a:avLst/>
            </a:prstGeom>
            <a:noFill/>
            <a:ln w="9525">
              <a:noFill/>
              <a:miter lim="800000"/>
              <a:headEnd/>
              <a:tailEnd/>
            </a:ln>
          </p:spPr>
        </p:pic>
        <p:graphicFrame>
          <p:nvGraphicFramePr>
            <p:cNvPr id="11" name="Object 8"/>
            <p:cNvGraphicFramePr>
              <a:graphicFrameLocks noChangeAspect="1"/>
            </p:cNvGraphicFramePr>
            <p:nvPr/>
          </p:nvGraphicFramePr>
          <p:xfrm>
            <a:off x="3216" y="2640"/>
            <a:ext cx="951" cy="1056"/>
          </p:xfrm>
          <a:graphic>
            <a:graphicData uri="http://schemas.openxmlformats.org/presentationml/2006/ole">
              <mc:AlternateContent xmlns:mc="http://schemas.openxmlformats.org/markup-compatibility/2006">
                <mc:Choice xmlns:v="urn:schemas-microsoft-com:vml" Requires="v">
                  <p:oleObj spid="_x0000_s1031" r:id="rId4" imgW="1695687" imgH="1580952" progId="PBrush">
                    <p:embed/>
                  </p:oleObj>
                </mc:Choice>
                <mc:Fallback>
                  <p:oleObj r:id="rId4" imgW="1695687" imgH="1580952" progId="PBrush">
                    <p:embed/>
                    <p:pic>
                      <p:nvPicPr>
                        <p:cNvPr id="1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 y="2640"/>
                          <a:ext cx="951" cy="1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5"/>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680" y="2592"/>
              <a:ext cx="1440" cy="1191"/>
            </a:xfrm>
            <a:prstGeom prst="rect">
              <a:avLst/>
            </a:prstGeom>
            <a:noFill/>
            <a:ln w="9525">
              <a:noFill/>
              <a:miter lim="800000"/>
              <a:headEnd/>
              <a:tailEnd/>
            </a:ln>
          </p:spPr>
        </p:pic>
        <p:sp>
          <p:nvSpPr>
            <p:cNvPr id="13" name="Text Box 28"/>
            <p:cNvSpPr txBox="1">
              <a:spLocks noChangeArrowheads="1"/>
            </p:cNvSpPr>
            <p:nvPr/>
          </p:nvSpPr>
          <p:spPr bwMode="auto">
            <a:xfrm>
              <a:off x="240" y="3840"/>
              <a:ext cx="1990" cy="353"/>
            </a:xfrm>
            <a:prstGeom prst="rect">
              <a:avLst/>
            </a:prstGeom>
            <a:noFill/>
            <a:ln w="9525">
              <a:noFill/>
              <a:miter lim="800000"/>
              <a:headEnd/>
              <a:tailEnd/>
            </a:ln>
          </p:spPr>
          <p:txBody>
            <a:bodyPr wrap="square">
              <a:spAutoFit/>
            </a:bodyPr>
            <a:lstStyle/>
            <a:p>
              <a:pPr>
                <a:spcBef>
                  <a:spcPct val="50000"/>
                </a:spcBef>
              </a:pPr>
              <a:r>
                <a:rPr lang="en-US" b="1">
                  <a:solidFill>
                    <a:schemeClr val="accent1">
                      <a:lumMod val="50000"/>
                    </a:schemeClr>
                  </a:solidFill>
                </a:rPr>
                <a:t>Personal Computer</a:t>
              </a:r>
            </a:p>
          </p:txBody>
        </p:sp>
        <p:sp>
          <p:nvSpPr>
            <p:cNvPr id="14" name="Text Box 29"/>
            <p:cNvSpPr txBox="1">
              <a:spLocks noChangeArrowheads="1"/>
            </p:cNvSpPr>
            <p:nvPr/>
          </p:nvSpPr>
          <p:spPr bwMode="auto">
            <a:xfrm>
              <a:off x="2121" y="3840"/>
              <a:ext cx="693" cy="353"/>
            </a:xfrm>
            <a:prstGeom prst="rect">
              <a:avLst/>
            </a:prstGeom>
            <a:noFill/>
            <a:ln w="9525">
              <a:noFill/>
              <a:miter lim="800000"/>
              <a:headEnd/>
              <a:tailEnd/>
            </a:ln>
          </p:spPr>
          <p:txBody>
            <a:bodyPr wrap="none">
              <a:spAutoFit/>
            </a:bodyPr>
            <a:lstStyle/>
            <a:p>
              <a:r>
                <a:rPr lang="en-US" b="1">
                  <a:solidFill>
                    <a:schemeClr val="accent1">
                      <a:lumMod val="50000"/>
                    </a:schemeClr>
                  </a:solidFill>
                </a:rPr>
                <a:t>Laptop</a:t>
              </a:r>
            </a:p>
          </p:txBody>
        </p:sp>
        <p:sp>
          <p:nvSpPr>
            <p:cNvPr id="15" name="Text Box 31"/>
            <p:cNvSpPr txBox="1">
              <a:spLocks noChangeArrowheads="1"/>
            </p:cNvSpPr>
            <p:nvPr/>
          </p:nvSpPr>
          <p:spPr bwMode="auto">
            <a:xfrm>
              <a:off x="3504" y="3850"/>
              <a:ext cx="576" cy="353"/>
            </a:xfrm>
            <a:prstGeom prst="rect">
              <a:avLst/>
            </a:prstGeom>
            <a:noFill/>
            <a:ln w="9525">
              <a:noFill/>
              <a:miter lim="800000"/>
              <a:headEnd/>
              <a:tailEnd/>
            </a:ln>
          </p:spPr>
          <p:txBody>
            <a:bodyPr>
              <a:spAutoFit/>
            </a:bodyPr>
            <a:lstStyle/>
            <a:p>
              <a:pPr>
                <a:spcBef>
                  <a:spcPct val="50000"/>
                </a:spcBef>
              </a:pPr>
              <a:r>
                <a:rPr lang="en-US" b="1">
                  <a:solidFill>
                    <a:schemeClr val="accent1">
                      <a:lumMod val="50000"/>
                    </a:schemeClr>
                  </a:solidFill>
                </a:rPr>
                <a:t>DPA</a:t>
              </a:r>
            </a:p>
          </p:txBody>
        </p:sp>
      </p:grpSp>
      <p:sp>
        <p:nvSpPr>
          <p:cNvPr id="4" name="Slide Number Placeholder 3"/>
          <p:cNvSpPr>
            <a:spLocks noGrp="1"/>
          </p:cNvSpPr>
          <p:nvPr>
            <p:ph type="sldNum" sz="quarter" idx="12"/>
          </p:nvPr>
        </p:nvSpPr>
        <p:spPr/>
        <p:txBody>
          <a:bodyPr/>
          <a:lstStyle/>
          <a:p>
            <a:fld id="{C04E4235-3221-4562-AAE0-514E01BB9EAB}" type="slidenum">
              <a:rPr lang="en-US" smtClean="0"/>
              <a:t>15</a:t>
            </a:fld>
            <a:endParaRPr lang="en-US"/>
          </a:p>
        </p:txBody>
      </p:sp>
    </p:spTree>
    <p:extLst>
      <p:ext uri="{BB962C8B-B14F-4D97-AF65-F5344CB8AC3E}">
        <p14:creationId xmlns:p14="http://schemas.microsoft.com/office/powerpoint/2010/main" val="398061427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Phân loại theo kích thước, tính năng</a:t>
            </a:r>
          </a:p>
        </p:txBody>
      </p:sp>
      <p:sp>
        <p:nvSpPr>
          <p:cNvPr id="3" name="Content Placeholder 2"/>
          <p:cNvSpPr>
            <a:spLocks noGrp="1"/>
          </p:cNvSpPr>
          <p:nvPr>
            <p:ph idx="1"/>
          </p:nvPr>
        </p:nvSpPr>
        <p:spPr>
          <a:xfrm>
            <a:off x="982133" y="1551221"/>
            <a:ext cx="7704667" cy="4448596"/>
          </a:xfrm>
        </p:spPr>
        <p:txBody>
          <a:bodyPr/>
          <a:lstStyle/>
          <a:p>
            <a:pPr algn="just"/>
            <a:r>
              <a:rPr lang="en-US"/>
              <a:t>Máy tính chuyên dụng (Special purpose computer)</a:t>
            </a:r>
          </a:p>
          <a:p>
            <a:pPr lvl="1"/>
            <a:endParaRPr lang="vi-VN"/>
          </a:p>
        </p:txBody>
      </p:sp>
      <p:pic>
        <p:nvPicPr>
          <p:cNvPr id="7" name="Picture 36" descr="special purpose computer"/>
          <p:cNvPicPr>
            <a:picLocks noChangeAspect="1" noChangeArrowheads="1"/>
          </p:cNvPicPr>
          <p:nvPr/>
        </p:nvPicPr>
        <p:blipFill>
          <a:blip r:embed="rId2"/>
          <a:srcRect/>
          <a:stretch>
            <a:fillRect/>
          </a:stretch>
        </p:blipFill>
        <p:spPr bwMode="auto">
          <a:xfrm>
            <a:off x="3841940" y="2688372"/>
            <a:ext cx="1796860" cy="2277105"/>
          </a:xfrm>
          <a:prstGeom prst="rect">
            <a:avLst/>
          </a:prstGeom>
          <a:noFill/>
          <a:ln w="9525">
            <a:noFill/>
            <a:miter lim="800000"/>
            <a:headEnd/>
            <a:tailEnd/>
          </a:ln>
        </p:spPr>
      </p:pic>
      <p:pic>
        <p:nvPicPr>
          <p:cNvPr id="8" name="Picture 37" descr="special computer"/>
          <p:cNvPicPr>
            <a:picLocks noChangeAspect="1" noChangeArrowheads="1"/>
          </p:cNvPicPr>
          <p:nvPr/>
        </p:nvPicPr>
        <p:blipFill>
          <a:blip r:embed="rId3"/>
          <a:srcRect/>
          <a:stretch>
            <a:fillRect/>
          </a:stretch>
        </p:blipFill>
        <p:spPr bwMode="auto">
          <a:xfrm>
            <a:off x="704775" y="2868494"/>
            <a:ext cx="2824752" cy="1916860"/>
          </a:xfrm>
          <a:prstGeom prst="rect">
            <a:avLst/>
          </a:prstGeom>
          <a:noFill/>
          <a:ln w="9525">
            <a:noFill/>
            <a:miter lim="800000"/>
            <a:headEnd/>
            <a:tailEnd/>
          </a:ln>
        </p:spPr>
      </p:pic>
      <p:pic>
        <p:nvPicPr>
          <p:cNvPr id="11" name="Picture 38" descr="specialcomputerr"/>
          <p:cNvPicPr>
            <a:picLocks noChangeAspect="1" noChangeArrowheads="1"/>
          </p:cNvPicPr>
          <p:nvPr/>
        </p:nvPicPr>
        <p:blipFill>
          <a:blip r:embed="rId4"/>
          <a:srcRect/>
          <a:stretch>
            <a:fillRect/>
          </a:stretch>
        </p:blipFill>
        <p:spPr bwMode="auto">
          <a:xfrm>
            <a:off x="5863408" y="2764572"/>
            <a:ext cx="3064957" cy="2072521"/>
          </a:xfrm>
          <a:prstGeom prst="rect">
            <a:avLst/>
          </a:prstGeom>
          <a:noFill/>
          <a:ln w="9525">
            <a:noFill/>
            <a:miter lim="800000"/>
            <a:headEnd/>
            <a:tailEnd/>
          </a:ln>
        </p:spPr>
      </p:pic>
      <p:sp>
        <p:nvSpPr>
          <p:cNvPr id="12" name="TextBox 11"/>
          <p:cNvSpPr txBox="1"/>
          <p:nvPr/>
        </p:nvSpPr>
        <p:spPr>
          <a:xfrm>
            <a:off x="304800" y="5191377"/>
            <a:ext cx="3352800" cy="584775"/>
          </a:xfrm>
          <a:prstGeom prst="rect">
            <a:avLst/>
          </a:prstGeom>
          <a:noFill/>
        </p:spPr>
        <p:txBody>
          <a:bodyPr wrap="square" rtlCol="0">
            <a:spAutoFit/>
          </a:bodyPr>
          <a:lstStyle/>
          <a:p>
            <a:pPr algn="ctr"/>
            <a:r>
              <a:rPr lang="en-US" sz="1600" b="1">
                <a:solidFill>
                  <a:schemeClr val="accent1">
                    <a:lumMod val="50000"/>
                  </a:schemeClr>
                </a:solidFill>
              </a:rPr>
              <a:t>Máy tính điều khiển máy bay</a:t>
            </a:r>
          </a:p>
        </p:txBody>
      </p:sp>
      <p:sp>
        <p:nvSpPr>
          <p:cNvPr id="13" name="TextBox 12"/>
          <p:cNvSpPr txBox="1"/>
          <p:nvPr/>
        </p:nvSpPr>
        <p:spPr>
          <a:xfrm>
            <a:off x="3962400" y="5267577"/>
            <a:ext cx="1676400" cy="338554"/>
          </a:xfrm>
          <a:prstGeom prst="rect">
            <a:avLst/>
          </a:prstGeom>
          <a:noFill/>
        </p:spPr>
        <p:txBody>
          <a:bodyPr wrap="square" rtlCol="0">
            <a:spAutoFit/>
          </a:bodyPr>
          <a:lstStyle/>
          <a:p>
            <a:pPr algn="ctr"/>
            <a:r>
              <a:rPr lang="en-US" sz="1600" b="1">
                <a:solidFill>
                  <a:schemeClr val="accent1">
                    <a:lumMod val="50000"/>
                  </a:schemeClr>
                </a:solidFill>
              </a:rPr>
              <a:t>Máy siêu âm</a:t>
            </a:r>
          </a:p>
        </p:txBody>
      </p:sp>
      <p:sp>
        <p:nvSpPr>
          <p:cNvPr id="14" name="TextBox 13"/>
          <p:cNvSpPr txBox="1"/>
          <p:nvPr/>
        </p:nvSpPr>
        <p:spPr>
          <a:xfrm>
            <a:off x="6172200" y="5206617"/>
            <a:ext cx="2514600" cy="584775"/>
          </a:xfrm>
          <a:prstGeom prst="rect">
            <a:avLst/>
          </a:prstGeom>
          <a:noFill/>
        </p:spPr>
        <p:txBody>
          <a:bodyPr wrap="square" rtlCol="0">
            <a:spAutoFit/>
          </a:bodyPr>
          <a:lstStyle/>
          <a:p>
            <a:pPr algn="ctr"/>
            <a:r>
              <a:rPr lang="en-US" sz="1600" b="1">
                <a:solidFill>
                  <a:schemeClr val="accent1">
                    <a:lumMod val="50000"/>
                  </a:schemeClr>
                </a:solidFill>
              </a:rPr>
              <a:t>Máy định vị toàn cầu</a:t>
            </a:r>
          </a:p>
        </p:txBody>
      </p:sp>
      <p:sp>
        <p:nvSpPr>
          <p:cNvPr id="4" name="Slide Number Placeholder 3"/>
          <p:cNvSpPr>
            <a:spLocks noGrp="1"/>
          </p:cNvSpPr>
          <p:nvPr>
            <p:ph type="sldNum" sz="quarter" idx="12"/>
          </p:nvPr>
        </p:nvSpPr>
        <p:spPr/>
        <p:txBody>
          <a:bodyPr/>
          <a:lstStyle/>
          <a:p>
            <a:fld id="{C04E4235-3221-4562-AAE0-514E01BB9EAB}" type="slidenum">
              <a:rPr lang="en-US" smtClean="0"/>
              <a:t>16</a:t>
            </a:fld>
            <a:endParaRPr lang="en-US"/>
          </a:p>
        </p:txBody>
      </p:sp>
    </p:spTree>
    <p:extLst>
      <p:ext uri="{BB962C8B-B14F-4D97-AF65-F5344CB8AC3E}">
        <p14:creationId xmlns:p14="http://schemas.microsoft.com/office/powerpoint/2010/main" val="113799613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loại theo đặc điểm sử dụng</a:t>
            </a:r>
          </a:p>
        </p:txBody>
      </p:sp>
      <p:sp>
        <p:nvSpPr>
          <p:cNvPr id="3" name="Content Placeholder 2"/>
          <p:cNvSpPr>
            <a:spLocks noGrp="1"/>
          </p:cNvSpPr>
          <p:nvPr>
            <p:ph idx="1"/>
          </p:nvPr>
        </p:nvSpPr>
        <p:spPr/>
        <p:txBody>
          <a:bodyPr/>
          <a:lstStyle/>
          <a:p>
            <a:r>
              <a:rPr lang="en-US"/>
              <a:t>Máy tính để bàn</a:t>
            </a:r>
          </a:p>
          <a:p>
            <a:pPr lvl="1"/>
            <a:r>
              <a:rPr lang="en-US"/>
              <a:t>Được sử dụng nhiều trong gia đình, trường học và cơ quan doanh nghiệp. </a:t>
            </a:r>
          </a:p>
          <a:p>
            <a:pPr lvl="1"/>
            <a:r>
              <a:rPr lang="en-US"/>
              <a:t>Thường đặt cố định tại một vị trí trong phòng và có thể để trên mặt bàn, bên cạnh hoặc dưới mặt bàn làm việc. </a:t>
            </a:r>
          </a:p>
          <a:p>
            <a:pPr lvl="1"/>
            <a:r>
              <a:rPr lang="en-US"/>
              <a:t>Có tính ổn định cao, cấu hình mạnh, xử lý dữ liệu với tốc độ nhanh, khả năng xử lý các tập tin đa phương tiện. </a:t>
            </a:r>
          </a:p>
          <a:p>
            <a:pPr lvl="1"/>
            <a:r>
              <a:rPr lang="en-US"/>
              <a:t>Giá thành rẻ và bền.</a:t>
            </a:r>
          </a:p>
          <a:p>
            <a:pPr lvl="1"/>
            <a:endParaRPr lang="en-US"/>
          </a:p>
          <a:p>
            <a:pPr lvl="1"/>
            <a:endParaRPr lang="vi-VN"/>
          </a:p>
        </p:txBody>
      </p:sp>
      <p:pic>
        <p:nvPicPr>
          <p:cNvPr id="15" name="Picture 14" descr="Kết quả hình ảnh cho &amp;dstrok;ặc &amp;dstrok;iểm của máy tính &amp;dstrok;ể bàn"/>
          <p:cNvPicPr/>
          <p:nvPr/>
        </p:nvPicPr>
        <p:blipFill>
          <a:blip r:embed="rId2">
            <a:extLst>
              <a:ext uri="{28A0092B-C50C-407E-A947-70E740481C1C}">
                <a14:useLocalDpi xmlns:a14="http://schemas.microsoft.com/office/drawing/2010/main" val="0"/>
              </a:ext>
            </a:extLst>
          </a:blip>
          <a:srcRect/>
          <a:stretch>
            <a:fillRect/>
          </a:stretch>
        </p:blipFill>
        <p:spPr bwMode="auto">
          <a:xfrm>
            <a:off x="4500421" y="5021943"/>
            <a:ext cx="3904343" cy="1616429"/>
          </a:xfrm>
          <a:prstGeom prst="rect">
            <a:avLst/>
          </a:prstGeom>
          <a:noFill/>
          <a:ln>
            <a:noFill/>
          </a:ln>
        </p:spPr>
      </p:pic>
      <p:sp>
        <p:nvSpPr>
          <p:cNvPr id="4" name="Slide Number Placeholder 3"/>
          <p:cNvSpPr>
            <a:spLocks noGrp="1"/>
          </p:cNvSpPr>
          <p:nvPr>
            <p:ph type="sldNum" sz="quarter" idx="12"/>
          </p:nvPr>
        </p:nvSpPr>
        <p:spPr/>
        <p:txBody>
          <a:bodyPr/>
          <a:lstStyle/>
          <a:p>
            <a:fld id="{C04E4235-3221-4562-AAE0-514E01BB9EAB}" type="slidenum">
              <a:rPr lang="en-US" smtClean="0"/>
              <a:t>17</a:t>
            </a:fld>
            <a:endParaRPr lang="en-US"/>
          </a:p>
        </p:txBody>
      </p:sp>
    </p:spTree>
    <p:extLst>
      <p:ext uri="{BB962C8B-B14F-4D97-AF65-F5344CB8AC3E}">
        <p14:creationId xmlns:p14="http://schemas.microsoft.com/office/powerpoint/2010/main" val="313485156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loại theo đặc điểm sử dụng</a:t>
            </a:r>
          </a:p>
        </p:txBody>
      </p:sp>
      <p:sp>
        <p:nvSpPr>
          <p:cNvPr id="3" name="Content Placeholder 2"/>
          <p:cNvSpPr>
            <a:spLocks noGrp="1"/>
          </p:cNvSpPr>
          <p:nvPr>
            <p:ph idx="1"/>
          </p:nvPr>
        </p:nvSpPr>
        <p:spPr/>
        <p:txBody>
          <a:bodyPr/>
          <a:lstStyle/>
          <a:p>
            <a:pPr algn="just"/>
            <a:r>
              <a:rPr lang="en-US"/>
              <a:t>Máy tính xách tay (laptop)</a:t>
            </a:r>
          </a:p>
          <a:p>
            <a:pPr lvl="1" algn="just"/>
            <a:r>
              <a:rPr lang="en-US"/>
              <a:t>Được thiết kế nhỏ gọn, tất cả các thành phần tích hợp trong một đơn vị duy nhất. </a:t>
            </a:r>
          </a:p>
          <a:p>
            <a:pPr lvl="1" algn="just"/>
            <a:r>
              <a:rPr lang="en-US"/>
              <a:t>Tiện lợi, dễ vận chuyển và khả năng không cần nguồn    điện vì sử dụng nguồn pin có thể được sạc lại.</a:t>
            </a:r>
          </a:p>
          <a:p>
            <a:pPr lvl="1" algn="just"/>
            <a:r>
              <a:rPr lang="en-US"/>
              <a:t>Cấu hình không mạnh như máy tính để bàn và có giá thành cao.</a:t>
            </a:r>
          </a:p>
          <a:p>
            <a:pPr marL="457200" lvl="1" indent="0" algn="just">
              <a:buNone/>
            </a:pPr>
            <a:endParaRPr lang="en-US"/>
          </a:p>
          <a:p>
            <a:pPr lvl="1" algn="just"/>
            <a:endParaRPr lang="en-US"/>
          </a:p>
          <a:p>
            <a:pPr lvl="1"/>
            <a:endParaRPr lang="vi-V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01" y="4717065"/>
            <a:ext cx="2947696" cy="157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C04E4235-3221-4562-AAE0-514E01BB9EAB}" type="slidenum">
              <a:rPr lang="en-US" smtClean="0"/>
              <a:t>18</a:t>
            </a:fld>
            <a:endParaRPr lang="en-US"/>
          </a:p>
        </p:txBody>
      </p:sp>
    </p:spTree>
    <p:extLst>
      <p:ext uri="{BB962C8B-B14F-4D97-AF65-F5344CB8AC3E}">
        <p14:creationId xmlns:p14="http://schemas.microsoft.com/office/powerpoint/2010/main" val="309298545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loại theo đặc điểm sử dụng</a:t>
            </a:r>
          </a:p>
        </p:txBody>
      </p:sp>
      <p:sp>
        <p:nvSpPr>
          <p:cNvPr id="3" name="Content Placeholder 2"/>
          <p:cNvSpPr>
            <a:spLocks noGrp="1"/>
          </p:cNvSpPr>
          <p:nvPr>
            <p:ph idx="1"/>
          </p:nvPr>
        </p:nvSpPr>
        <p:spPr/>
        <p:txBody>
          <a:bodyPr>
            <a:normAutofit/>
          </a:bodyPr>
          <a:lstStyle/>
          <a:p>
            <a:pPr algn="just"/>
            <a:r>
              <a:rPr lang="en-US"/>
              <a:t>Notebook</a:t>
            </a:r>
          </a:p>
          <a:p>
            <a:pPr lvl="1" algn="just"/>
            <a:r>
              <a:rPr lang="en-US"/>
              <a:t>C</a:t>
            </a:r>
            <a:r>
              <a:rPr lang="vi-VN"/>
              <a:t>ó thiết kế tương tự như máy tính xách tay</a:t>
            </a:r>
            <a:r>
              <a:rPr lang="en-US"/>
              <a:t> </a:t>
            </a:r>
            <a:r>
              <a:rPr lang="vi-VN"/>
              <a:t>nhưng kích thước nhỏ</a:t>
            </a:r>
            <a:r>
              <a:rPr lang="en-US"/>
              <a:t>, nhẹ</a:t>
            </a:r>
            <a:r>
              <a:rPr lang="vi-VN"/>
              <a:t> và ít tốn kém</a:t>
            </a:r>
            <a:r>
              <a:rPr lang="en-US"/>
              <a:t> </a:t>
            </a:r>
            <a:r>
              <a:rPr lang="vi-VN"/>
              <a:t>hơn. </a:t>
            </a:r>
            <a:endParaRPr lang="en-US"/>
          </a:p>
          <a:p>
            <a:pPr lvl="1" algn="just"/>
            <a:r>
              <a:rPr lang="vi-VN"/>
              <a:t>Khả năng lưu</a:t>
            </a:r>
            <a:r>
              <a:rPr lang="en-US"/>
              <a:t> </a:t>
            </a:r>
            <a:r>
              <a:rPr lang="vi-VN"/>
              <a:t>trữ và xử lý thông tin của Notebook yếu hơn nhiều máy</a:t>
            </a:r>
            <a:r>
              <a:rPr lang="en-US"/>
              <a:t> </a:t>
            </a:r>
            <a:r>
              <a:rPr lang="vi-VN"/>
              <a:t>tính xách tay,</a:t>
            </a:r>
            <a:r>
              <a:rPr lang="en-US"/>
              <a:t> </a:t>
            </a:r>
            <a:r>
              <a:rPr lang="vi-VN"/>
              <a:t>chúng có thể không có ổ đĩa CD-ROM.</a:t>
            </a:r>
            <a:endParaRPr lang="en-US"/>
          </a:p>
          <a:p>
            <a:pPr lvl="1" algn="just"/>
            <a:r>
              <a:rPr lang="en-US"/>
              <a:t>P</a:t>
            </a:r>
            <a:r>
              <a:rPr lang="vi-VN"/>
              <a:t>hù hợp với các ứng dụng</a:t>
            </a:r>
            <a:r>
              <a:rPr lang="en-US"/>
              <a:t> v</a:t>
            </a:r>
            <a:r>
              <a:rPr lang="vi-VN"/>
              <a:t>ăn phòng</a:t>
            </a:r>
            <a:endParaRPr lang="en-US"/>
          </a:p>
          <a:p>
            <a:pPr marL="457200" lvl="1" indent="0" algn="just">
              <a:buNone/>
            </a:pPr>
            <a:r>
              <a:rPr lang="en-US"/>
              <a:t>   </a:t>
            </a:r>
            <a:r>
              <a:rPr lang="vi-VN"/>
              <a:t> như</a:t>
            </a:r>
            <a:r>
              <a:rPr lang="en-US"/>
              <a:t> </a:t>
            </a:r>
            <a:r>
              <a:rPr lang="vi-VN"/>
              <a:t>soạn thảo, trình chiếu văn bản, </a:t>
            </a:r>
            <a:endParaRPr lang="en-US"/>
          </a:p>
          <a:p>
            <a:pPr marL="457200" lvl="1" indent="0" algn="just">
              <a:buNone/>
            </a:pPr>
            <a:r>
              <a:rPr lang="en-US"/>
              <a:t>    </a:t>
            </a:r>
            <a:r>
              <a:rPr lang="vi-VN"/>
              <a:t>truy cập</a:t>
            </a:r>
            <a:r>
              <a:rPr lang="en-US"/>
              <a:t> </a:t>
            </a:r>
            <a:r>
              <a:rPr lang="vi-VN"/>
              <a:t>Internet để trao</a:t>
            </a:r>
            <a:r>
              <a:rPr lang="en-US"/>
              <a:t> </a:t>
            </a:r>
            <a:r>
              <a:rPr lang="vi-VN"/>
              <a:t>đổi thông tin...</a:t>
            </a:r>
            <a:r>
              <a:rPr lang="en-US"/>
              <a:t> </a:t>
            </a:r>
          </a:p>
          <a:p>
            <a:pPr lvl="1"/>
            <a:endParaRPr lang="vi-V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54" y="4316585"/>
            <a:ext cx="1830717" cy="183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C04E4235-3221-4562-AAE0-514E01BB9EAB}" type="slidenum">
              <a:rPr lang="en-US" smtClean="0"/>
              <a:t>19</a:t>
            </a:fld>
            <a:endParaRPr lang="en-US"/>
          </a:p>
        </p:txBody>
      </p:sp>
    </p:spTree>
    <p:extLst>
      <p:ext uri="{BB962C8B-B14F-4D97-AF65-F5344CB8AC3E}">
        <p14:creationId xmlns:p14="http://schemas.microsoft.com/office/powerpoint/2010/main" val="286229261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Giới thiệu</a:t>
            </a:r>
            <a:endParaRPr lang="en-US"/>
          </a:p>
        </p:txBody>
      </p:sp>
      <p:sp>
        <p:nvSpPr>
          <p:cNvPr id="3" name="Content Placeholder 2"/>
          <p:cNvSpPr>
            <a:spLocks noGrp="1"/>
          </p:cNvSpPr>
          <p:nvPr>
            <p:ph idx="1"/>
          </p:nvPr>
        </p:nvSpPr>
        <p:spPr>
          <a:xfrm>
            <a:off x="982133" y="1366685"/>
            <a:ext cx="7704667" cy="5334904"/>
          </a:xfrm>
        </p:spPr>
        <p:txBody>
          <a:bodyPr>
            <a:normAutofit fontScale="70000" lnSpcReduction="20000"/>
          </a:bodyPr>
          <a:lstStyle/>
          <a:p>
            <a:pPr algn="just">
              <a:lnSpc>
                <a:spcPct val="160000"/>
              </a:lnSpc>
            </a:pPr>
            <a:r>
              <a:rPr lang="en-US" dirty="0"/>
              <a:t>Tin </a:t>
            </a:r>
            <a:r>
              <a:rPr lang="en-US" dirty="0" err="1"/>
              <a:t>học</a:t>
            </a:r>
            <a:r>
              <a:rPr lang="en-US" dirty="0"/>
              <a:t> </a:t>
            </a:r>
            <a:r>
              <a:rPr lang="en-US" dirty="0" err="1"/>
              <a:t>là</a:t>
            </a:r>
            <a:r>
              <a:rPr lang="en-US" dirty="0"/>
              <a:t> </a:t>
            </a:r>
            <a:r>
              <a:rPr lang="en-US" dirty="0" err="1"/>
              <a:t>lĩnh</a:t>
            </a:r>
            <a:r>
              <a:rPr lang="en-US" dirty="0"/>
              <a:t> </a:t>
            </a:r>
            <a:r>
              <a:rPr lang="en-US" dirty="0" err="1"/>
              <a:t>vực</a:t>
            </a:r>
            <a:r>
              <a:rPr lang="en-US" dirty="0"/>
              <a:t> </a:t>
            </a:r>
            <a:r>
              <a:rPr lang="en-US" dirty="0" err="1"/>
              <a:t>có</a:t>
            </a:r>
            <a:r>
              <a:rPr lang="en-US" dirty="0"/>
              <a:t> </a:t>
            </a:r>
            <a:r>
              <a:rPr lang="en-US" dirty="0" err="1"/>
              <a:t>ứng</a:t>
            </a:r>
            <a:r>
              <a:rPr lang="en-US" dirty="0"/>
              <a:t> </a:t>
            </a:r>
            <a:r>
              <a:rPr lang="en-US" dirty="0" err="1"/>
              <a:t>dụng</a:t>
            </a:r>
            <a:r>
              <a:rPr lang="en-US" dirty="0"/>
              <a:t> </a:t>
            </a:r>
            <a:r>
              <a:rPr lang="en-US" dirty="0" err="1"/>
              <a:t>rộng</a:t>
            </a:r>
            <a:r>
              <a:rPr lang="en-US" dirty="0"/>
              <a:t> </a:t>
            </a:r>
            <a:r>
              <a:rPr lang="en-US" dirty="0" err="1"/>
              <a:t>lớn</a:t>
            </a:r>
            <a:r>
              <a:rPr lang="en-US" dirty="0"/>
              <a:t>, </a:t>
            </a:r>
            <a:r>
              <a:rPr lang="en-US" dirty="0" err="1"/>
              <a:t>chuyên</a:t>
            </a:r>
            <a:r>
              <a:rPr lang="en-US" dirty="0"/>
              <a:t> </a:t>
            </a:r>
            <a:r>
              <a:rPr lang="en-US" dirty="0" err="1"/>
              <a:t>nghiên</a:t>
            </a:r>
            <a:r>
              <a:rPr lang="en-US" dirty="0"/>
              <a:t> </a:t>
            </a:r>
            <a:r>
              <a:rPr lang="en-US" dirty="0" err="1"/>
              <a:t>cứu</a:t>
            </a:r>
            <a:r>
              <a:rPr lang="en-US" dirty="0"/>
              <a:t> </a:t>
            </a:r>
            <a:r>
              <a:rPr lang="en-US" dirty="0" err="1"/>
              <a:t>về</a:t>
            </a:r>
            <a:r>
              <a:rPr lang="en-US" dirty="0"/>
              <a:t> </a:t>
            </a:r>
            <a:r>
              <a:rPr lang="en-US" dirty="0" err="1"/>
              <a:t>việc</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với</a:t>
            </a:r>
            <a:r>
              <a:rPr lang="en-US" dirty="0"/>
              <a:t> </a:t>
            </a:r>
            <a:r>
              <a:rPr lang="en-US" dirty="0" err="1"/>
              <a:t>sự</a:t>
            </a:r>
            <a:r>
              <a:rPr lang="en-US" dirty="0"/>
              <a:t> </a:t>
            </a:r>
            <a:r>
              <a:rPr lang="en-US" dirty="0" err="1"/>
              <a:t>trợ</a:t>
            </a:r>
            <a:r>
              <a:rPr lang="en-US" dirty="0"/>
              <a:t> </a:t>
            </a:r>
            <a:r>
              <a:rPr lang="en-US" dirty="0" err="1"/>
              <a:t>giúp</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điện</a:t>
            </a:r>
            <a:r>
              <a:rPr lang="en-US" dirty="0"/>
              <a:t> </a:t>
            </a:r>
            <a:r>
              <a:rPr lang="en-US" dirty="0" err="1"/>
              <a:t>tử</a:t>
            </a:r>
            <a:r>
              <a:rPr lang="en-US" dirty="0"/>
              <a:t>.</a:t>
            </a:r>
          </a:p>
          <a:p>
            <a:pPr algn="just">
              <a:lnSpc>
                <a:spcPct val="160000"/>
              </a:lnSpc>
            </a:pPr>
            <a:r>
              <a:rPr lang="en-US" dirty="0" err="1"/>
              <a:t>Mục</a:t>
            </a:r>
            <a:r>
              <a:rPr lang="en-US" dirty="0"/>
              <a:t> </a:t>
            </a:r>
            <a:r>
              <a:rPr lang="en-US" dirty="0" err="1"/>
              <a:t>tiêu</a:t>
            </a:r>
            <a:r>
              <a:rPr lang="en-US" dirty="0"/>
              <a:t> </a:t>
            </a:r>
            <a:r>
              <a:rPr lang="en-US" dirty="0" err="1"/>
              <a:t>chương</a:t>
            </a:r>
            <a:r>
              <a:rPr lang="en-US" dirty="0"/>
              <a:t> 1 </a:t>
            </a:r>
            <a:r>
              <a:rPr lang="en-US" dirty="0" err="1"/>
              <a:t>cung</a:t>
            </a:r>
            <a:r>
              <a:rPr lang="en-US" dirty="0"/>
              <a:t> </a:t>
            </a:r>
            <a:r>
              <a:rPr lang="en-US" dirty="0" err="1"/>
              <a:t>cấp</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dirty="0" err="1"/>
              <a:t>cơ</a:t>
            </a:r>
            <a:r>
              <a:rPr lang="en-US" dirty="0"/>
              <a:t> </a:t>
            </a:r>
            <a:r>
              <a:rPr lang="en-US" dirty="0" err="1"/>
              <a:t>bản</a:t>
            </a:r>
            <a:r>
              <a:rPr lang="en-US" dirty="0"/>
              <a:t> </a:t>
            </a:r>
            <a:r>
              <a:rPr lang="en-US" dirty="0" err="1"/>
              <a:t>và</a:t>
            </a:r>
            <a:r>
              <a:rPr lang="en-US" dirty="0"/>
              <a:t> bao </a:t>
            </a:r>
            <a:r>
              <a:rPr lang="en-US" dirty="0" err="1"/>
              <a:t>quát</a:t>
            </a:r>
            <a:r>
              <a:rPr lang="en-US" dirty="0"/>
              <a:t> </a:t>
            </a:r>
            <a:r>
              <a:rPr lang="en-US" dirty="0" err="1"/>
              <a:t>nhất</a:t>
            </a:r>
            <a:r>
              <a:rPr lang="en-US" dirty="0"/>
              <a:t> </a:t>
            </a:r>
            <a:r>
              <a:rPr lang="en-US" dirty="0" err="1"/>
              <a:t>về</a:t>
            </a:r>
            <a:r>
              <a:rPr lang="en-US" dirty="0"/>
              <a:t> tin </a:t>
            </a:r>
            <a:r>
              <a:rPr lang="en-US" dirty="0" err="1"/>
              <a:t>học</a:t>
            </a:r>
            <a:r>
              <a:rPr lang="en-US" dirty="0"/>
              <a:t>:</a:t>
            </a:r>
            <a:endParaRPr lang="vi-VN" dirty="0"/>
          </a:p>
          <a:p>
            <a:pPr lvl="1">
              <a:lnSpc>
                <a:spcPct val="160000"/>
              </a:lnSpc>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thông</a:t>
            </a:r>
            <a:r>
              <a:rPr lang="en-US" dirty="0"/>
              <a:t> tin </a:t>
            </a:r>
            <a:r>
              <a:rPr lang="en-US" dirty="0" err="1"/>
              <a:t>và</a:t>
            </a:r>
            <a:r>
              <a:rPr lang="en-US" dirty="0"/>
              <a:t> tin </a:t>
            </a:r>
            <a:r>
              <a:rPr lang="en-US" dirty="0" err="1"/>
              <a:t>học</a:t>
            </a:r>
            <a:endParaRPr lang="en-US" dirty="0"/>
          </a:p>
          <a:p>
            <a:pPr lvl="1">
              <a:lnSpc>
                <a:spcPct val="160000"/>
              </a:lnSpc>
            </a:pPr>
            <a:r>
              <a:rPr lang="en-US" dirty="0" err="1"/>
              <a:t>Biểu</a:t>
            </a:r>
            <a:r>
              <a:rPr lang="en-US" dirty="0"/>
              <a:t> </a:t>
            </a:r>
            <a:r>
              <a:rPr lang="en-US" dirty="0" err="1"/>
              <a:t>diễn</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máy</a:t>
            </a:r>
            <a:r>
              <a:rPr lang="en-US" dirty="0"/>
              <a:t> </a:t>
            </a:r>
            <a:r>
              <a:rPr lang="en-US" dirty="0" err="1"/>
              <a:t>tính</a:t>
            </a:r>
            <a:endParaRPr lang="en-US" dirty="0"/>
          </a:p>
          <a:p>
            <a:pPr lvl="1">
              <a:lnSpc>
                <a:spcPct val="160000"/>
              </a:lnSpc>
            </a:pPr>
            <a:r>
              <a:rPr lang="en-US" dirty="0" err="1"/>
              <a:t>Phần</a:t>
            </a:r>
            <a:r>
              <a:rPr lang="en-US" dirty="0"/>
              <a:t> </a:t>
            </a:r>
            <a:r>
              <a:rPr lang="en-US" dirty="0" err="1"/>
              <a:t>cứng</a:t>
            </a:r>
            <a:r>
              <a:rPr lang="en-US" dirty="0"/>
              <a:t> </a:t>
            </a:r>
            <a:r>
              <a:rPr lang="en-US" dirty="0" err="1"/>
              <a:t>máy</a:t>
            </a:r>
            <a:r>
              <a:rPr lang="en-US" dirty="0"/>
              <a:t> </a:t>
            </a:r>
            <a:r>
              <a:rPr lang="en-US" dirty="0" err="1"/>
              <a:t>tính</a:t>
            </a:r>
            <a:endParaRPr lang="en-US" dirty="0"/>
          </a:p>
          <a:p>
            <a:pPr lvl="1">
              <a:lnSpc>
                <a:spcPct val="160000"/>
              </a:lnSpc>
            </a:pPr>
            <a:r>
              <a:rPr lang="en-US" dirty="0" err="1"/>
              <a:t>Phần</a:t>
            </a:r>
            <a:r>
              <a:rPr lang="en-US" dirty="0"/>
              <a:t> </a:t>
            </a:r>
            <a:r>
              <a:rPr lang="en-US" dirty="0" err="1"/>
              <a:t>mềm</a:t>
            </a:r>
            <a:r>
              <a:rPr lang="en-US" dirty="0"/>
              <a:t> </a:t>
            </a:r>
            <a:r>
              <a:rPr lang="en-US" dirty="0" err="1"/>
              <a:t>máy</a:t>
            </a:r>
            <a:r>
              <a:rPr lang="en-US" dirty="0"/>
              <a:t> </a:t>
            </a:r>
            <a:r>
              <a:rPr lang="en-US" dirty="0" err="1"/>
              <a:t>tính</a:t>
            </a:r>
            <a:endParaRPr lang="en-US" dirty="0"/>
          </a:p>
          <a:p>
            <a:pPr lvl="1">
              <a:lnSpc>
                <a:spcPct val="160000"/>
              </a:lnSpc>
            </a:pPr>
            <a:r>
              <a:rPr lang="en-US" dirty="0" err="1"/>
              <a:t>Mạng</a:t>
            </a:r>
            <a:r>
              <a:rPr lang="en-US" dirty="0"/>
              <a:t> </a:t>
            </a:r>
            <a:r>
              <a:rPr lang="en-US" dirty="0" err="1"/>
              <a:t>máy</a:t>
            </a:r>
            <a:r>
              <a:rPr lang="en-US" dirty="0"/>
              <a:t> </a:t>
            </a:r>
            <a:r>
              <a:rPr lang="en-US" dirty="0" err="1"/>
              <a:t>tính</a:t>
            </a:r>
            <a:endParaRPr lang="en-US" dirty="0"/>
          </a:p>
          <a:p>
            <a:pPr lvl="1">
              <a:lnSpc>
                <a:spcPct val="160000"/>
              </a:lnSpc>
            </a:pPr>
            <a:endParaRPr lang="en-US" dirty="0"/>
          </a:p>
          <a:p>
            <a:pPr lvl="1">
              <a:lnSpc>
                <a:spcPct val="160000"/>
              </a:lnSpc>
            </a:pPr>
            <a:endParaRPr lang="vi-VN" dirty="0"/>
          </a:p>
          <a:p>
            <a:pPr lvl="1"/>
            <a:endParaRPr lang="vi-VN" dirty="0"/>
          </a:p>
        </p:txBody>
      </p:sp>
      <p:sp>
        <p:nvSpPr>
          <p:cNvPr id="4" name="Slide Number Placeholder 3"/>
          <p:cNvSpPr>
            <a:spLocks noGrp="1"/>
          </p:cNvSpPr>
          <p:nvPr>
            <p:ph type="sldNum" sz="quarter" idx="12"/>
          </p:nvPr>
        </p:nvSpPr>
        <p:spPr/>
        <p:txBody>
          <a:bodyPr/>
          <a:lstStyle/>
          <a:p>
            <a:fld id="{C04E4235-3221-4562-AAE0-514E01BB9EAB}" type="slidenum">
              <a:rPr lang="en-US" smtClean="0"/>
              <a:t>2</a:t>
            </a:fld>
            <a:endParaRPr lang="en-US"/>
          </a:p>
        </p:txBody>
      </p:sp>
    </p:spTree>
    <p:extLst>
      <p:ext uri="{BB962C8B-B14F-4D97-AF65-F5344CB8AC3E}">
        <p14:creationId xmlns:p14="http://schemas.microsoft.com/office/powerpoint/2010/main" val="113793920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loại theo đặc điểm sử dụng</a:t>
            </a:r>
          </a:p>
        </p:txBody>
      </p:sp>
      <p:sp>
        <p:nvSpPr>
          <p:cNvPr id="3" name="Content Placeholder 2"/>
          <p:cNvSpPr>
            <a:spLocks noGrp="1"/>
          </p:cNvSpPr>
          <p:nvPr>
            <p:ph idx="1"/>
          </p:nvPr>
        </p:nvSpPr>
        <p:spPr/>
        <p:txBody>
          <a:bodyPr/>
          <a:lstStyle/>
          <a:p>
            <a:pPr algn="just"/>
            <a:r>
              <a:rPr lang="en-US"/>
              <a:t>Máy tính bảng</a:t>
            </a:r>
          </a:p>
          <a:p>
            <a:pPr lvl="1" algn="just"/>
            <a:r>
              <a:rPr lang="en-US"/>
              <a:t>T</a:t>
            </a:r>
            <a:r>
              <a:rPr lang="vi-VN"/>
              <a:t>hiết kế nhỏ gọn với kích thước màn hình chỉ 7</a:t>
            </a:r>
            <a:r>
              <a:rPr lang="en-US"/>
              <a:t> </a:t>
            </a:r>
            <a:r>
              <a:rPr lang="vi-VN"/>
              <a:t>inch hay 10</a:t>
            </a:r>
            <a:r>
              <a:rPr lang="en-US"/>
              <a:t> </a:t>
            </a:r>
            <a:r>
              <a:rPr lang="vi-VN"/>
              <a:t>inch</a:t>
            </a:r>
            <a:r>
              <a:rPr lang="en-US"/>
              <a:t>,</a:t>
            </a:r>
            <a:r>
              <a:rPr lang="vi-VN"/>
              <a:t> dễ dàng cầm gọn trong lòng bàn tay. </a:t>
            </a:r>
            <a:endParaRPr lang="en-US"/>
          </a:p>
          <a:p>
            <a:pPr lvl="1" algn="just"/>
            <a:r>
              <a:rPr lang="en-US"/>
              <a:t>S</a:t>
            </a:r>
            <a:r>
              <a:rPr lang="vi-VN"/>
              <a:t>ử dụng bàn phím ảo và</a:t>
            </a:r>
            <a:r>
              <a:rPr lang="en-US"/>
              <a:t> </a:t>
            </a:r>
            <a:r>
              <a:rPr lang="vi-VN"/>
              <a:t>màn hình cảm ứng với khả năng đa chạm, mang lại trải nghiệm tương tác hấp</a:t>
            </a:r>
            <a:r>
              <a:rPr lang="en-US"/>
              <a:t> </a:t>
            </a:r>
            <a:r>
              <a:rPr lang="vi-VN"/>
              <a:t>dẫn.</a:t>
            </a:r>
            <a:endParaRPr lang="en-US"/>
          </a:p>
          <a:p>
            <a:pPr lvl="1" algn="just"/>
            <a:r>
              <a:rPr lang="en-US"/>
              <a:t>K</a:t>
            </a:r>
            <a:r>
              <a:rPr lang="vi-VN"/>
              <a:t>hởi động nhanh, thời gian dùng pin</a:t>
            </a:r>
            <a:r>
              <a:rPr lang="en-US"/>
              <a:t> </a:t>
            </a:r>
            <a:r>
              <a:rPr lang="vi-VN"/>
              <a:t>lâu</a:t>
            </a:r>
            <a:r>
              <a:rPr lang="en-US"/>
              <a:t>, </a:t>
            </a:r>
            <a:r>
              <a:rPr lang="vi-VN"/>
              <a:t>khả năng</a:t>
            </a:r>
            <a:r>
              <a:rPr lang="en-US"/>
              <a:t> </a:t>
            </a:r>
            <a:r>
              <a:rPr lang="vi-VN"/>
              <a:t>vượt trội trong việc truy cập internet và giải trí.</a:t>
            </a:r>
            <a:endParaRPr lang="en-US"/>
          </a:p>
          <a:p>
            <a:pPr lvl="1" algn="just"/>
            <a:endParaRPr lang="vi-VN"/>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3728053" y="5276018"/>
            <a:ext cx="2890462" cy="1447598"/>
          </a:xfrm>
          <a:prstGeom prst="rect">
            <a:avLst/>
          </a:prstGeom>
          <a:noFill/>
          <a:ln>
            <a:noFill/>
          </a:ln>
        </p:spPr>
      </p:pic>
      <p:sp>
        <p:nvSpPr>
          <p:cNvPr id="4" name="Slide Number Placeholder 3"/>
          <p:cNvSpPr>
            <a:spLocks noGrp="1"/>
          </p:cNvSpPr>
          <p:nvPr>
            <p:ph type="sldNum" sz="quarter" idx="12"/>
          </p:nvPr>
        </p:nvSpPr>
        <p:spPr/>
        <p:txBody>
          <a:bodyPr/>
          <a:lstStyle/>
          <a:p>
            <a:fld id="{C04E4235-3221-4562-AAE0-514E01BB9EAB}" type="slidenum">
              <a:rPr lang="en-US" smtClean="0"/>
              <a:t>20</a:t>
            </a:fld>
            <a:endParaRPr lang="en-US"/>
          </a:p>
        </p:txBody>
      </p:sp>
    </p:spTree>
    <p:extLst>
      <p:ext uri="{BB962C8B-B14F-4D97-AF65-F5344CB8AC3E}">
        <p14:creationId xmlns:p14="http://schemas.microsoft.com/office/powerpoint/2010/main" val="3565985321"/>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loại theo đặc điểm sử dụng</a:t>
            </a:r>
          </a:p>
        </p:txBody>
      </p:sp>
      <p:sp>
        <p:nvSpPr>
          <p:cNvPr id="3" name="Content Placeholder 2"/>
          <p:cNvSpPr>
            <a:spLocks noGrp="1"/>
          </p:cNvSpPr>
          <p:nvPr>
            <p:ph idx="1"/>
          </p:nvPr>
        </p:nvSpPr>
        <p:spPr/>
        <p:txBody>
          <a:bodyPr/>
          <a:lstStyle/>
          <a:p>
            <a:pPr algn="just"/>
            <a:r>
              <a:rPr lang="en-US"/>
              <a:t>Điện thoại thông minh</a:t>
            </a:r>
          </a:p>
          <a:p>
            <a:pPr lvl="1" algn="just"/>
            <a:r>
              <a:rPr lang="en-US"/>
              <a:t>T</a:t>
            </a:r>
            <a:r>
              <a:rPr lang="vi-VN"/>
              <a:t>hiết bị điện toán di động cầm tay</a:t>
            </a:r>
            <a:r>
              <a:rPr lang="en-US"/>
              <a:t>,</a:t>
            </a:r>
            <a:r>
              <a:rPr lang="vi-VN"/>
              <a:t> thực hiện</a:t>
            </a:r>
            <a:r>
              <a:rPr lang="en-US"/>
              <a:t> và</a:t>
            </a:r>
            <a:r>
              <a:rPr lang="vi-VN"/>
              <a:t> quản lý các cuộc gọi thoại, gửi tin</a:t>
            </a:r>
            <a:r>
              <a:rPr lang="en-US"/>
              <a:t> </a:t>
            </a:r>
            <a:r>
              <a:rPr lang="vi-VN"/>
              <a:t>nhắn thoại</a:t>
            </a:r>
            <a:r>
              <a:rPr lang="en-US"/>
              <a:t>,</a:t>
            </a:r>
            <a:r>
              <a:rPr lang="vi-VN"/>
              <a:t> tin nhắn văn bản</a:t>
            </a:r>
            <a:r>
              <a:rPr lang="en-US"/>
              <a:t>…</a:t>
            </a:r>
          </a:p>
          <a:p>
            <a:pPr lvl="1" algn="just"/>
            <a:r>
              <a:rPr lang="en-US"/>
              <a:t>C</a:t>
            </a:r>
            <a:r>
              <a:rPr lang="vi-VN"/>
              <a:t>hụp ảnh</a:t>
            </a:r>
            <a:r>
              <a:rPr lang="en-US"/>
              <a:t>,</a:t>
            </a:r>
            <a:r>
              <a:rPr lang="vi-VN"/>
              <a:t> quay video với độ sắc nét cao, lướt web và truy cập</a:t>
            </a:r>
            <a:r>
              <a:rPr lang="en-US"/>
              <a:t> </a:t>
            </a:r>
            <a:r>
              <a:rPr lang="vi-VN"/>
              <a:t>email</a:t>
            </a:r>
            <a:r>
              <a:rPr lang="en-US"/>
              <a:t> dễ dàng..</a:t>
            </a:r>
            <a:r>
              <a:rPr lang="vi-VN"/>
              <a:t>.</a:t>
            </a:r>
            <a:r>
              <a:rPr lang="en-US"/>
              <a:t> </a:t>
            </a:r>
          </a:p>
          <a:p>
            <a:pPr lvl="1" algn="just"/>
            <a:r>
              <a:rPr lang="en-US"/>
              <a:t>M</a:t>
            </a:r>
            <a:r>
              <a:rPr lang="vi-VN"/>
              <a:t>àn hình cảm ứng với bộ </a:t>
            </a:r>
            <a:r>
              <a:rPr lang="en-US"/>
              <a:t>n</a:t>
            </a:r>
            <a:r>
              <a:rPr lang="vi-VN"/>
              <a:t>hớ hệ thống tích</a:t>
            </a:r>
            <a:r>
              <a:rPr lang="en-US"/>
              <a:t> </a:t>
            </a:r>
            <a:r>
              <a:rPr lang="vi-VN"/>
              <a:t>hợp và hỗ trợ thẻ nhớ để có thể lưu trữ dữ liệu. </a:t>
            </a:r>
            <a:endParaRPr lang="en-US"/>
          </a:p>
          <a:p>
            <a:pPr lvl="1" algn="just"/>
            <a:r>
              <a:rPr lang="en-US"/>
              <a:t>C</a:t>
            </a:r>
            <a:r>
              <a:rPr lang="vi-VN"/>
              <a:t>ó khả</a:t>
            </a:r>
            <a:r>
              <a:rPr lang="en-US"/>
              <a:t> n</a:t>
            </a:r>
            <a:r>
              <a:rPr lang="vi-VN"/>
              <a:t>ăng tích hợp và</a:t>
            </a:r>
            <a:r>
              <a:rPr lang="en-US"/>
              <a:t> </a:t>
            </a:r>
            <a:r>
              <a:rPr lang="vi-VN"/>
              <a:t>đồng </a:t>
            </a:r>
            <a:r>
              <a:rPr lang="en-US"/>
              <a:t>b</a:t>
            </a:r>
            <a:r>
              <a:rPr lang="vi-VN"/>
              <a:t>ộ </a:t>
            </a:r>
            <a:endParaRPr lang="en-US"/>
          </a:p>
          <a:p>
            <a:pPr marL="457200" lvl="1" indent="0" algn="just">
              <a:buNone/>
            </a:pPr>
            <a:r>
              <a:rPr lang="en-US"/>
              <a:t>    </a:t>
            </a:r>
            <a:r>
              <a:rPr lang="vi-VN"/>
              <a:t>hóa dữ liệu với máy tính</a:t>
            </a:r>
            <a:r>
              <a:rPr lang="en-US"/>
              <a:t> </a:t>
            </a:r>
            <a:r>
              <a:rPr lang="vi-VN"/>
              <a:t>cá</a:t>
            </a:r>
            <a:r>
              <a:rPr lang="en-US"/>
              <a:t> </a:t>
            </a:r>
            <a:r>
              <a:rPr lang="vi-VN"/>
              <a:t>nhân.</a:t>
            </a:r>
            <a:endParaRPr lang="en-US"/>
          </a:p>
          <a:p>
            <a:pPr lvl="1" algn="just"/>
            <a:endParaRPr lang="vi-VN"/>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579826" y="5098272"/>
            <a:ext cx="2106974" cy="1375026"/>
          </a:xfrm>
          <a:prstGeom prst="rect">
            <a:avLst/>
          </a:prstGeom>
          <a:noFill/>
          <a:ln>
            <a:noFill/>
          </a:ln>
        </p:spPr>
      </p:pic>
      <p:sp>
        <p:nvSpPr>
          <p:cNvPr id="4" name="Slide Number Placeholder 3"/>
          <p:cNvSpPr>
            <a:spLocks noGrp="1"/>
          </p:cNvSpPr>
          <p:nvPr>
            <p:ph type="sldNum" sz="quarter" idx="12"/>
          </p:nvPr>
        </p:nvSpPr>
        <p:spPr/>
        <p:txBody>
          <a:bodyPr/>
          <a:lstStyle/>
          <a:p>
            <a:fld id="{C04E4235-3221-4562-AAE0-514E01BB9EAB}" type="slidenum">
              <a:rPr lang="en-US" smtClean="0"/>
              <a:t>21</a:t>
            </a:fld>
            <a:endParaRPr lang="en-US"/>
          </a:p>
        </p:txBody>
      </p:sp>
    </p:spTree>
    <p:extLst>
      <p:ext uri="{BB962C8B-B14F-4D97-AF65-F5344CB8AC3E}">
        <p14:creationId xmlns:p14="http://schemas.microsoft.com/office/powerpoint/2010/main" val="286480183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loại theo đặc điểm sử dụng</a:t>
            </a:r>
          </a:p>
        </p:txBody>
      </p:sp>
      <p:sp>
        <p:nvSpPr>
          <p:cNvPr id="3" name="Content Placeholder 2"/>
          <p:cNvSpPr>
            <a:spLocks noGrp="1"/>
          </p:cNvSpPr>
          <p:nvPr>
            <p:ph idx="1"/>
          </p:nvPr>
        </p:nvSpPr>
        <p:spPr/>
        <p:txBody>
          <a:bodyPr/>
          <a:lstStyle/>
          <a:p>
            <a:pPr algn="just"/>
            <a:r>
              <a:rPr lang="en-US"/>
              <a:t>Máy chủ</a:t>
            </a:r>
          </a:p>
          <a:p>
            <a:pPr lvl="1" algn="just"/>
            <a:r>
              <a:rPr lang="en-US"/>
              <a:t>Là một máy tính chuyên dụng được thiết kế với tốc độ tính toán nhanh, dung lượng lớn.</a:t>
            </a:r>
          </a:p>
          <a:p>
            <a:pPr lvl="1" algn="just"/>
            <a:r>
              <a:rPr lang="en-US"/>
              <a:t>Hiệu suất làm việc cao và tỷ lệ hỏng thấp, có khả năng chạy liên tục và thường bao gồm hệ thống nguồn điện dự phòng.</a:t>
            </a:r>
          </a:p>
          <a:p>
            <a:pPr lvl="1" algn="just"/>
            <a:r>
              <a:rPr lang="en-US"/>
              <a:t>Máy chủ thường cung cấp các dịch vụ thiết yếu qua mạng internet: database server, mail server, web server…</a:t>
            </a:r>
          </a:p>
          <a:p>
            <a:pPr lvl="1" algn="just"/>
            <a:endParaRPr lang="vi-VN"/>
          </a:p>
        </p:txBody>
      </p:sp>
      <p:pic>
        <p:nvPicPr>
          <p:cNvPr id="8" name="Picture 7" descr="Kết quả hình ảnh cho máy chủ là gì"/>
          <p:cNvPicPr/>
          <p:nvPr/>
        </p:nvPicPr>
        <p:blipFill>
          <a:blip r:embed="rId2">
            <a:extLst>
              <a:ext uri="{28A0092B-C50C-407E-A947-70E740481C1C}">
                <a14:useLocalDpi xmlns:a14="http://schemas.microsoft.com/office/drawing/2010/main" val="0"/>
              </a:ext>
            </a:extLst>
          </a:blip>
          <a:srcRect/>
          <a:stretch>
            <a:fillRect/>
          </a:stretch>
        </p:blipFill>
        <p:spPr bwMode="auto">
          <a:xfrm>
            <a:off x="3991563" y="5057618"/>
            <a:ext cx="3642951" cy="1343181"/>
          </a:xfrm>
          <a:prstGeom prst="rect">
            <a:avLst/>
          </a:prstGeom>
          <a:noFill/>
          <a:ln>
            <a:noFill/>
          </a:ln>
        </p:spPr>
      </p:pic>
      <p:sp>
        <p:nvSpPr>
          <p:cNvPr id="4" name="Slide Number Placeholder 3"/>
          <p:cNvSpPr>
            <a:spLocks noGrp="1"/>
          </p:cNvSpPr>
          <p:nvPr>
            <p:ph type="sldNum" sz="quarter" idx="12"/>
          </p:nvPr>
        </p:nvSpPr>
        <p:spPr/>
        <p:txBody>
          <a:bodyPr/>
          <a:lstStyle/>
          <a:p>
            <a:fld id="{C04E4235-3221-4562-AAE0-514E01BB9EAB}" type="slidenum">
              <a:rPr lang="en-US" smtClean="0"/>
              <a:t>22</a:t>
            </a:fld>
            <a:endParaRPr lang="en-US"/>
          </a:p>
        </p:txBody>
      </p:sp>
    </p:spTree>
    <p:extLst>
      <p:ext uri="{BB962C8B-B14F-4D97-AF65-F5344CB8AC3E}">
        <p14:creationId xmlns:p14="http://schemas.microsoft.com/office/powerpoint/2010/main" val="417751954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055688" y="228600"/>
            <a:ext cx="7958137"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a:r>
              <a:rPr lang="en-US" sz="3600">
                <a:solidFill>
                  <a:srgbClr val="002060"/>
                </a:solidFill>
                <a:ea typeface="ＭＳ Ｐゴシック" pitchFamily="32" charset="-128"/>
              </a:rPr>
              <a:t>Biểu diễn thông tin trong máy tính</a:t>
            </a:r>
            <a:endParaRPr lang="en-US" sz="3600">
              <a:solidFill>
                <a:srgbClr val="002060"/>
              </a:solidFill>
            </a:endParaRPr>
          </a:p>
        </p:txBody>
      </p:sp>
      <p:sp>
        <p:nvSpPr>
          <p:cNvPr id="12290" name="Text Box 2"/>
          <p:cNvSpPr txBox="1">
            <a:spLocks noChangeArrowheads="1"/>
          </p:cNvSpPr>
          <p:nvPr/>
        </p:nvSpPr>
        <p:spPr bwMode="auto">
          <a:xfrm>
            <a:off x="1033463" y="1404730"/>
            <a:ext cx="7568278" cy="5119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9pPr>
          </a:lstStyle>
          <a:p>
            <a:pPr marL="344487" indent="-342900" eaLnBrk="1" hangingPunct="1">
              <a:spcBef>
                <a:spcPts val="700"/>
              </a:spcBef>
              <a:buClrTx/>
              <a:buSzPct val="85000"/>
              <a:buFont typeface="Wingdings" panose="05000000000000000000" pitchFamily="2" charset="2"/>
              <a:buChar char="Ø"/>
            </a:pPr>
            <a:r>
              <a:rPr lang="vi-VN" sz="2800">
                <a:solidFill>
                  <a:srgbClr val="002060"/>
                </a:solidFill>
              </a:rPr>
              <a:t>Thông tin biểu diễn trong máy tính gồm 2 loại:</a:t>
            </a:r>
            <a:endParaRPr lang="en-US" sz="2800">
              <a:solidFill>
                <a:srgbClr val="002060"/>
              </a:solidFill>
            </a:endParaRPr>
          </a:p>
          <a:p>
            <a:pPr marL="915987" lvl="2" indent="-342900">
              <a:spcBef>
                <a:spcPts val="700"/>
              </a:spcBef>
              <a:buSzPct val="85000"/>
              <a:buFont typeface="Arial" panose="020B0604020202020204" pitchFamily="34" charset="0"/>
              <a:buChar char="•"/>
            </a:pPr>
            <a:r>
              <a:rPr lang="vi-VN" sz="2400">
                <a:solidFill>
                  <a:srgbClr val="002060"/>
                </a:solidFill>
              </a:rPr>
              <a:t>Thông tin số </a:t>
            </a:r>
            <a:endParaRPr lang="en-US" sz="2400">
              <a:solidFill>
                <a:srgbClr val="002060"/>
              </a:solidFill>
            </a:endParaRPr>
          </a:p>
          <a:p>
            <a:pPr marL="915987" lvl="2" indent="-342900">
              <a:spcBef>
                <a:spcPts val="700"/>
              </a:spcBef>
              <a:buSzPct val="85000"/>
              <a:buFont typeface="Arial" panose="020B0604020202020204" pitchFamily="34" charset="0"/>
              <a:buChar char="•"/>
            </a:pPr>
            <a:r>
              <a:rPr lang="vi-VN" sz="2400">
                <a:solidFill>
                  <a:srgbClr val="002060"/>
                </a:solidFill>
              </a:rPr>
              <a:t>Thông tin phi số</a:t>
            </a:r>
          </a:p>
          <a:p>
            <a:pPr marL="344487" indent="-342900" eaLnBrk="1" hangingPunct="1">
              <a:spcBef>
                <a:spcPts val="700"/>
              </a:spcBef>
              <a:buClrTx/>
              <a:buSzPct val="85000"/>
              <a:buFont typeface="Wingdings" panose="05000000000000000000" pitchFamily="2" charset="2"/>
              <a:buChar char="Ø"/>
            </a:pPr>
            <a:r>
              <a:rPr lang="vi-VN" sz="2400">
                <a:solidFill>
                  <a:srgbClr val="002060"/>
                </a:solidFill>
              </a:rPr>
              <a:t>Mọi thông tin trong máy tính đều được mã hóa bởi một chuỗi các ký tự 0 và 1 tương ứng với bit 0 và bit 1 để máy tính có thể nhận biết và xử lý.</a:t>
            </a:r>
          </a:p>
        </p:txBody>
      </p:sp>
      <p:pic>
        <p:nvPicPr>
          <p:cNvPr id="6" name="Picture 67">
            <a:extLst>
              <a:ext uri="{FF2B5EF4-FFF2-40B4-BE49-F238E27FC236}">
                <a16:creationId xmlns:a16="http://schemas.microsoft.com/office/drawing/2014/main" xmlns="" id="{43E72826-B96C-4B4A-A604-120A0084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37" y="4599318"/>
            <a:ext cx="6629400" cy="135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C04E4235-3221-4562-AAE0-514E01BB9EAB}" type="slidenum">
              <a:rPr lang="en-US" smtClean="0"/>
              <a:t>23</a:t>
            </a:fld>
            <a:endParaRPr lang="en-US"/>
          </a:p>
        </p:txBody>
      </p:sp>
    </p:spTree>
    <p:extLst>
      <p:ext uri="{BB962C8B-B14F-4D97-AF65-F5344CB8AC3E}">
        <p14:creationId xmlns:p14="http://schemas.microsoft.com/office/powerpoint/2010/main" val="332093345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6" presetClass="entr" presetSubtype="21" fill="hold" nodeType="afterEffect">
                                  <p:stCondLst>
                                    <p:cond delay="0"/>
                                  </p:stCondLst>
                                  <p:childTnLst>
                                    <p:set>
                                      <p:cBhvr additive="repl">
                                        <p:cTn id="6" dur="1" fill="hold">
                                          <p:stCondLst>
                                            <p:cond delay="0"/>
                                          </p:stCondLst>
                                        </p:cTn>
                                        <p:tgtEl>
                                          <p:spTgt spid="12289"/>
                                        </p:tgtEl>
                                        <p:attrNameLst>
                                          <p:attrName>style.visibility</p:attrName>
                                        </p:attrNameLst>
                                      </p:cBhvr>
                                      <p:to>
                                        <p:strVal val="visible"/>
                                      </p:to>
                                    </p:set>
                                    <p:animEffect transition="in" filter="barn(inVertical)">
                                      <p:cBhvr additive="repl">
                                        <p:cTn id="7" dur="500"/>
                                        <p:tgtEl>
                                          <p:spTgt spid="1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Biểu diễn thông tin số</a:t>
            </a:r>
          </a:p>
        </p:txBody>
      </p:sp>
      <p:sp>
        <p:nvSpPr>
          <p:cNvPr id="3" name="Content Placeholder 2"/>
          <p:cNvSpPr>
            <a:spLocks noGrp="1"/>
          </p:cNvSpPr>
          <p:nvPr>
            <p:ph idx="1"/>
          </p:nvPr>
        </p:nvSpPr>
        <p:spPr/>
        <p:txBody>
          <a:bodyPr/>
          <a:lstStyle/>
          <a:p>
            <a:pPr algn="just"/>
            <a:r>
              <a:rPr lang="en-US" dirty="0" err="1"/>
              <a:t>Một</a:t>
            </a:r>
            <a:r>
              <a:rPr lang="en-US" dirty="0"/>
              <a:t> </a:t>
            </a:r>
            <a:r>
              <a:rPr lang="en-US" dirty="0" err="1"/>
              <a:t>số</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nhiều</a:t>
            </a:r>
            <a:r>
              <a:rPr lang="en-US" dirty="0"/>
              <a:t> </a:t>
            </a:r>
            <a:r>
              <a:rPr lang="en-US" dirty="0" err="1"/>
              <a:t>dạng</a:t>
            </a:r>
            <a:r>
              <a:rPr lang="en-US" dirty="0"/>
              <a:t> </a:t>
            </a:r>
            <a:r>
              <a:rPr lang="en-US" dirty="0" err="1"/>
              <a:t>khác</a:t>
            </a:r>
            <a:r>
              <a:rPr lang="en-US" dirty="0"/>
              <a:t> </a:t>
            </a:r>
            <a:r>
              <a:rPr lang="en-US" dirty="0" err="1"/>
              <a:t>nhau</a:t>
            </a:r>
            <a:r>
              <a:rPr lang="en-US" dirty="0"/>
              <a:t> </a:t>
            </a:r>
            <a:r>
              <a:rPr lang="en-US" dirty="0" err="1"/>
              <a:t>tùy</a:t>
            </a:r>
            <a:r>
              <a:rPr lang="en-US" dirty="0"/>
              <a:t> </a:t>
            </a:r>
            <a:r>
              <a:rPr lang="en-US" dirty="0" err="1"/>
              <a:t>theo</a:t>
            </a:r>
            <a:r>
              <a:rPr lang="en-US" dirty="0"/>
              <a:t> </a:t>
            </a:r>
            <a:r>
              <a:rPr lang="en-US" dirty="0" err="1"/>
              <a:t>từng</a:t>
            </a:r>
            <a:r>
              <a:rPr lang="en-US" dirty="0"/>
              <a:t> </a:t>
            </a:r>
            <a:r>
              <a:rPr lang="en-US" dirty="0" err="1"/>
              <a:t>hệ</a:t>
            </a:r>
            <a:r>
              <a:rPr lang="en-US" dirty="0"/>
              <a:t> </a:t>
            </a:r>
            <a:r>
              <a:rPr lang="en-US" dirty="0" err="1"/>
              <a:t>đếm</a:t>
            </a:r>
            <a:r>
              <a:rPr lang="en-US" dirty="0"/>
              <a:t>.</a:t>
            </a:r>
          </a:p>
          <a:p>
            <a:pPr lvl="1" algn="just"/>
            <a:r>
              <a:rPr lang="en-US" dirty="0" err="1"/>
              <a:t>Hệ</a:t>
            </a:r>
            <a:r>
              <a:rPr lang="en-US" dirty="0"/>
              <a:t> </a:t>
            </a:r>
            <a:r>
              <a:rPr lang="en-US" dirty="0" err="1"/>
              <a:t>đếm</a:t>
            </a:r>
            <a:r>
              <a:rPr lang="en-US" dirty="0"/>
              <a:t> </a:t>
            </a:r>
            <a:r>
              <a:rPr lang="en-US" dirty="0" err="1"/>
              <a:t>gồm</a:t>
            </a:r>
            <a:r>
              <a:rPr lang="en-US" dirty="0"/>
              <a:t> </a:t>
            </a:r>
            <a:r>
              <a:rPr lang="en-US" dirty="0" err="1"/>
              <a:t>một</a:t>
            </a:r>
            <a:r>
              <a:rPr lang="en-US" dirty="0"/>
              <a:t> </a:t>
            </a:r>
            <a:r>
              <a:rPr lang="en-US" dirty="0" err="1"/>
              <a:t>tập</a:t>
            </a:r>
            <a:r>
              <a:rPr lang="en-US" dirty="0"/>
              <a:t> </a:t>
            </a:r>
            <a:r>
              <a:rPr lang="en-US" dirty="0" err="1"/>
              <a:t>các</a:t>
            </a:r>
            <a:r>
              <a:rPr lang="en-US" dirty="0"/>
              <a:t> </a:t>
            </a:r>
            <a:r>
              <a:rPr lang="en-US" dirty="0" err="1"/>
              <a:t>ký</a:t>
            </a:r>
            <a:r>
              <a:rPr lang="en-US" dirty="0"/>
              <a:t> </a:t>
            </a:r>
            <a:r>
              <a:rPr lang="en-US" dirty="0" err="1"/>
              <a:t>hiệu</a:t>
            </a:r>
            <a:r>
              <a:rPr lang="en-US" dirty="0"/>
              <a:t> </a:t>
            </a:r>
            <a:r>
              <a:rPr lang="en-US" dirty="0" err="1"/>
              <a:t>và</a:t>
            </a:r>
            <a:r>
              <a:rPr lang="en-US" dirty="0"/>
              <a:t> </a:t>
            </a:r>
            <a:r>
              <a:rPr lang="en-US" dirty="0" err="1"/>
              <a:t>quy</a:t>
            </a:r>
            <a:r>
              <a:rPr lang="en-US" dirty="0"/>
              <a:t> </a:t>
            </a:r>
            <a:r>
              <a:rPr lang="en-US" dirty="0" err="1"/>
              <a:t>tắc</a:t>
            </a:r>
            <a:r>
              <a:rPr lang="en-US" dirty="0"/>
              <a:t> </a:t>
            </a:r>
            <a:r>
              <a:rPr lang="en-US" dirty="0" err="1"/>
              <a:t>sử</a:t>
            </a:r>
            <a:r>
              <a:rPr lang="en-US" dirty="0"/>
              <a:t> </a:t>
            </a:r>
            <a:r>
              <a:rPr lang="vi-VN" dirty="0"/>
              <a:t>dụng</a:t>
            </a:r>
            <a:r>
              <a:rPr lang="en-US" dirty="0"/>
              <a:t> </a:t>
            </a:r>
            <a:r>
              <a:rPr lang="en-US" dirty="0" err="1"/>
              <a:t>các</a:t>
            </a:r>
            <a:r>
              <a:rPr lang="vi-VN" dirty="0"/>
              <a:t> ký hiệu đó để biểu diễn và xác định giá trị các số</a:t>
            </a:r>
            <a:r>
              <a:rPr lang="en-US" dirty="0"/>
              <a:t>.</a:t>
            </a:r>
          </a:p>
          <a:p>
            <a:pPr lvl="1" algn="just"/>
            <a:r>
              <a:rPr lang="vi-VN" dirty="0"/>
              <a:t>Mỗi ký hiệu là một ký số (digit), số lượng các ký số trong một hệ đếm gọi là cơ số (base) của hệ đếm đó.</a:t>
            </a:r>
          </a:p>
        </p:txBody>
      </p:sp>
      <p:sp>
        <p:nvSpPr>
          <p:cNvPr id="4" name="Slide Number Placeholder 3"/>
          <p:cNvSpPr>
            <a:spLocks noGrp="1"/>
          </p:cNvSpPr>
          <p:nvPr>
            <p:ph type="sldNum" sz="quarter" idx="12"/>
          </p:nvPr>
        </p:nvSpPr>
        <p:spPr/>
        <p:txBody>
          <a:bodyPr/>
          <a:lstStyle/>
          <a:p>
            <a:fld id="{C04E4235-3221-4562-AAE0-514E01BB9EAB}" type="slidenum">
              <a:rPr lang="en-US" smtClean="0"/>
              <a:t>24</a:t>
            </a:fld>
            <a:endParaRPr lang="en-US"/>
          </a:p>
        </p:txBody>
      </p:sp>
    </p:spTree>
    <p:extLst>
      <p:ext uri="{BB962C8B-B14F-4D97-AF65-F5344CB8AC3E}">
        <p14:creationId xmlns:p14="http://schemas.microsoft.com/office/powerpoint/2010/main" val="2002450178"/>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592931" y="657610"/>
            <a:ext cx="79581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a:r>
              <a:rPr lang="en-US" sz="3600">
                <a:solidFill>
                  <a:srgbClr val="002060"/>
                </a:solidFill>
              </a:rPr>
              <a:t>Phần cứng máy tính</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4419600" cy="4419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p:cNvSpPr>
            <a:spLocks noGrp="1"/>
          </p:cNvSpPr>
          <p:nvPr>
            <p:ph type="sldNum" sz="quarter" idx="12"/>
          </p:nvPr>
        </p:nvSpPr>
        <p:spPr/>
        <p:txBody>
          <a:bodyPr/>
          <a:lstStyle/>
          <a:p>
            <a:fld id="{C04E4235-3221-4562-AAE0-514E01BB9EAB}" type="slidenum">
              <a:rPr lang="en-US" smtClean="0"/>
              <a:t>25</a:t>
            </a:fld>
            <a:endParaRPr lang="en-US"/>
          </a:p>
        </p:txBody>
      </p:sp>
    </p:spTree>
    <p:extLst>
      <p:ext uri="{BB962C8B-B14F-4D97-AF65-F5344CB8AC3E}">
        <p14:creationId xmlns:p14="http://schemas.microsoft.com/office/powerpoint/2010/main" val="119315411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6" presetClass="entr" presetSubtype="21" fill="hold" nodeType="afterEffect">
                                  <p:stCondLst>
                                    <p:cond delay="0"/>
                                  </p:stCondLst>
                                  <p:childTnLst>
                                    <p:set>
                                      <p:cBhvr additive="repl">
                                        <p:cTn id="6" dur="1" fill="hold">
                                          <p:stCondLst>
                                            <p:cond delay="0"/>
                                          </p:stCondLst>
                                        </p:cTn>
                                        <p:tgtEl>
                                          <p:spTgt spid="17410"/>
                                        </p:tgtEl>
                                        <p:attrNameLst>
                                          <p:attrName>style.visibility</p:attrName>
                                        </p:attrNameLst>
                                      </p:cBhvr>
                                      <p:to>
                                        <p:strVal val="visible"/>
                                      </p:to>
                                    </p:set>
                                    <p:animEffect transition="in" filter="barn(inVertical)">
                                      <p:cBhvr additive="repl">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cứng máy tính</a:t>
            </a:r>
          </a:p>
        </p:txBody>
      </p:sp>
      <p:sp>
        <p:nvSpPr>
          <p:cNvPr id="3" name="Content Placeholder 2"/>
          <p:cNvSpPr>
            <a:spLocks noGrp="1"/>
          </p:cNvSpPr>
          <p:nvPr>
            <p:ph idx="1"/>
          </p:nvPr>
        </p:nvSpPr>
        <p:spPr/>
        <p:txBody>
          <a:bodyPr/>
          <a:lstStyle/>
          <a:p>
            <a:pPr algn="just">
              <a:lnSpc>
                <a:spcPct val="150000"/>
              </a:lnSpc>
            </a:pPr>
            <a:r>
              <a:rPr lang="vi-VN"/>
              <a:t>Phần cứng (Hardware)</a:t>
            </a:r>
            <a:r>
              <a:rPr lang="en-US"/>
              <a:t>: </a:t>
            </a:r>
            <a:r>
              <a:rPr lang="vi-VN"/>
              <a:t>là tất cả các thiết bị, linh kiện điện tử được chế tạo và</a:t>
            </a:r>
            <a:r>
              <a:rPr lang="en-US"/>
              <a:t> </a:t>
            </a:r>
            <a:r>
              <a:rPr lang="vi-VN"/>
              <a:t>kết nối với nhau theo một thiết kế đã định trước để tạo nên một chiếc máy tính điện tử. </a:t>
            </a:r>
            <a:endParaRPr lang="en-US"/>
          </a:p>
          <a:p>
            <a:pPr algn="just"/>
            <a:r>
              <a:rPr lang="vi-VN"/>
              <a:t>Các</a:t>
            </a:r>
            <a:r>
              <a:rPr lang="en-US"/>
              <a:t> </a:t>
            </a:r>
            <a:r>
              <a:rPr lang="vi-VN"/>
              <a:t>thiết bị này có thể nhìn thấy, chạm vào được và thực hiện các công việc về mặt vật lý của máy</a:t>
            </a:r>
            <a:r>
              <a:rPr lang="en-US"/>
              <a:t> </a:t>
            </a:r>
            <a:r>
              <a:rPr lang="vi-VN"/>
              <a:t>tính.</a:t>
            </a:r>
            <a:endParaRPr lang="en-US"/>
          </a:p>
          <a:p>
            <a:pPr lvl="1" algn="just"/>
            <a:endParaRPr lang="vi-VN"/>
          </a:p>
        </p:txBody>
      </p:sp>
      <p:sp>
        <p:nvSpPr>
          <p:cNvPr id="4" name="Slide Number Placeholder 3"/>
          <p:cNvSpPr>
            <a:spLocks noGrp="1"/>
          </p:cNvSpPr>
          <p:nvPr>
            <p:ph type="sldNum" sz="quarter" idx="12"/>
          </p:nvPr>
        </p:nvSpPr>
        <p:spPr/>
        <p:txBody>
          <a:bodyPr/>
          <a:lstStyle/>
          <a:p>
            <a:fld id="{C04E4235-3221-4562-AAE0-514E01BB9EAB}" type="slidenum">
              <a:rPr lang="en-US" smtClean="0"/>
              <a:t>26</a:t>
            </a:fld>
            <a:endParaRPr lang="en-US"/>
          </a:p>
        </p:txBody>
      </p:sp>
    </p:spTree>
    <p:extLst>
      <p:ext uri="{BB962C8B-B14F-4D97-AF65-F5344CB8AC3E}">
        <p14:creationId xmlns:p14="http://schemas.microsoft.com/office/powerpoint/2010/main" val="70294917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Các thành phần cơ bản của máy tính</a:t>
            </a:r>
          </a:p>
        </p:txBody>
      </p:sp>
      <p:sp>
        <p:nvSpPr>
          <p:cNvPr id="3" name="Content Placeholder 2"/>
          <p:cNvSpPr>
            <a:spLocks noGrp="1"/>
          </p:cNvSpPr>
          <p:nvPr>
            <p:ph idx="1"/>
          </p:nvPr>
        </p:nvSpPr>
        <p:spPr/>
        <p:txBody>
          <a:bodyPr/>
          <a:lstStyle/>
          <a:p>
            <a:pPr lvl="1" algn="just"/>
            <a:endParaRPr lang="vi-VN"/>
          </a:p>
        </p:txBody>
      </p:sp>
      <p:sp>
        <p:nvSpPr>
          <p:cNvPr id="11" name="Text Box 2"/>
          <p:cNvSpPr txBox="1">
            <a:spLocks noChangeArrowheads="1"/>
          </p:cNvSpPr>
          <p:nvPr/>
        </p:nvSpPr>
        <p:spPr bwMode="auto">
          <a:xfrm>
            <a:off x="3273425" y="2520496"/>
            <a:ext cx="3063875" cy="3397250"/>
          </a:xfrm>
          <a:prstGeom prst="rect">
            <a:avLst/>
          </a:prstGeom>
          <a:solidFill>
            <a:schemeClr val="accent2"/>
          </a:solidFill>
          <a:ln w="9525">
            <a:solidFill>
              <a:schemeClr val="tx1"/>
            </a:solidFill>
            <a:miter lim="800000"/>
            <a:headEnd/>
            <a:tailEnd/>
          </a:ln>
          <a:effectLst/>
        </p:spPr>
        <p:txBody>
          <a:bodyPr>
            <a:spAutoFit/>
          </a:bodyPr>
          <a:lstStyle/>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l" eaLnBrk="1" hangingPunct="1"/>
            <a:endParaRPr lang="en-US" sz="1800" b="0">
              <a:solidFill>
                <a:schemeClr val="tx1"/>
              </a:solidFill>
            </a:endParaRPr>
          </a:p>
          <a:p>
            <a:pPr algn="ctr" eaLnBrk="1" hangingPunct="1"/>
            <a:endParaRPr lang="en-US" sz="1800" b="0">
              <a:solidFill>
                <a:schemeClr val="tx1"/>
              </a:solidFill>
            </a:endParaRPr>
          </a:p>
          <a:p>
            <a:pPr algn="ctr" eaLnBrk="1" hangingPunct="1"/>
            <a:r>
              <a:rPr lang="en-US" sz="1800" b="0">
                <a:solidFill>
                  <a:schemeClr val="bg1"/>
                </a:solidFill>
              </a:rPr>
              <a:t>Khu vực trung tâm</a:t>
            </a:r>
          </a:p>
        </p:txBody>
      </p:sp>
      <p:sp>
        <p:nvSpPr>
          <p:cNvPr id="12" name="Freeform 3"/>
          <p:cNvSpPr>
            <a:spLocks/>
          </p:cNvSpPr>
          <p:nvPr/>
        </p:nvSpPr>
        <p:spPr bwMode="auto">
          <a:xfrm>
            <a:off x="644525" y="1377496"/>
            <a:ext cx="8077200" cy="2057400"/>
          </a:xfrm>
          <a:custGeom>
            <a:avLst/>
            <a:gdLst/>
            <a:ahLst/>
            <a:cxnLst>
              <a:cxn ang="0">
                <a:pos x="0" y="0"/>
              </a:cxn>
              <a:cxn ang="0">
                <a:pos x="0" y="1248"/>
              </a:cxn>
              <a:cxn ang="0">
                <a:pos x="1632" y="1248"/>
              </a:cxn>
              <a:cxn ang="0">
                <a:pos x="1632" y="672"/>
              </a:cxn>
              <a:cxn ang="0">
                <a:pos x="3696" y="672"/>
              </a:cxn>
              <a:cxn ang="0">
                <a:pos x="3696" y="1296"/>
              </a:cxn>
              <a:cxn ang="0">
                <a:pos x="5184" y="1296"/>
              </a:cxn>
              <a:cxn ang="0">
                <a:pos x="5184" y="0"/>
              </a:cxn>
              <a:cxn ang="0">
                <a:pos x="0" y="0"/>
              </a:cxn>
            </a:cxnLst>
            <a:rect l="0" t="0" r="r" b="b"/>
            <a:pathLst>
              <a:path w="5184" h="1296">
                <a:moveTo>
                  <a:pt x="0" y="0"/>
                </a:moveTo>
                <a:lnTo>
                  <a:pt x="0" y="1248"/>
                </a:lnTo>
                <a:lnTo>
                  <a:pt x="1632" y="1248"/>
                </a:lnTo>
                <a:lnTo>
                  <a:pt x="1632" y="672"/>
                </a:lnTo>
                <a:lnTo>
                  <a:pt x="3696" y="672"/>
                </a:lnTo>
                <a:lnTo>
                  <a:pt x="3696" y="1296"/>
                </a:lnTo>
                <a:lnTo>
                  <a:pt x="5184" y="1296"/>
                </a:lnTo>
                <a:lnTo>
                  <a:pt x="5184" y="0"/>
                </a:lnTo>
                <a:lnTo>
                  <a:pt x="0" y="0"/>
                </a:lnTo>
                <a:close/>
              </a:path>
            </a:pathLst>
          </a:custGeom>
          <a:solidFill>
            <a:srgbClr val="DDDDDD"/>
          </a:solidFill>
          <a:ln w="9525">
            <a:solidFill>
              <a:schemeClr val="tx1"/>
            </a:solidFill>
            <a:round/>
            <a:headEnd/>
            <a:tailEnd/>
          </a:ln>
          <a:effectLst/>
        </p:spPr>
        <p:txBody>
          <a:bodyPr/>
          <a:lstStyle/>
          <a:p>
            <a:endParaRPr lang="en-US"/>
          </a:p>
        </p:txBody>
      </p:sp>
      <p:sp>
        <p:nvSpPr>
          <p:cNvPr id="13" name="Text Box 4"/>
          <p:cNvSpPr txBox="1">
            <a:spLocks noChangeArrowheads="1"/>
          </p:cNvSpPr>
          <p:nvPr/>
        </p:nvSpPr>
        <p:spPr bwMode="auto">
          <a:xfrm>
            <a:off x="3397250" y="3544434"/>
            <a:ext cx="2819400" cy="2027237"/>
          </a:xfrm>
          <a:prstGeom prst="rect">
            <a:avLst/>
          </a:prstGeom>
          <a:solidFill>
            <a:schemeClr val="folHlink"/>
          </a:solidFill>
          <a:ln w="9525">
            <a:solidFill>
              <a:schemeClr val="tx1"/>
            </a:solidFill>
            <a:miter lim="800000"/>
            <a:headEnd/>
            <a:tailEnd/>
          </a:ln>
          <a:effectLst/>
        </p:spPr>
        <p:txBody>
          <a:bodyPr>
            <a:spAutoFit/>
          </a:bodyPr>
          <a:lstStyle/>
          <a:p>
            <a:pPr algn="ctr" eaLnBrk="1" hangingPunct="1">
              <a:spcBef>
                <a:spcPct val="50000"/>
              </a:spcBef>
            </a:pPr>
            <a:endParaRPr lang="en-US" sz="1800" b="0">
              <a:solidFill>
                <a:schemeClr val="tx1"/>
              </a:solidFill>
            </a:endParaRPr>
          </a:p>
          <a:p>
            <a:pPr algn="ctr" eaLnBrk="1" hangingPunct="1">
              <a:spcBef>
                <a:spcPct val="50000"/>
              </a:spcBef>
            </a:pPr>
            <a:endParaRPr lang="en-US" sz="1800" b="0">
              <a:solidFill>
                <a:schemeClr val="tx1"/>
              </a:solidFill>
            </a:endParaRPr>
          </a:p>
          <a:p>
            <a:pPr algn="ctr" eaLnBrk="1" hangingPunct="1">
              <a:spcBef>
                <a:spcPct val="50000"/>
              </a:spcBef>
            </a:pPr>
            <a:endParaRPr lang="en-US" sz="1800" b="0">
              <a:solidFill>
                <a:schemeClr val="tx1"/>
              </a:solidFill>
            </a:endParaRPr>
          </a:p>
          <a:p>
            <a:pPr algn="ctr" eaLnBrk="1" hangingPunct="1">
              <a:spcBef>
                <a:spcPct val="50000"/>
              </a:spcBef>
            </a:pPr>
            <a:endParaRPr lang="en-US" sz="1800" b="0">
              <a:solidFill>
                <a:schemeClr val="tx1"/>
              </a:solidFill>
            </a:endParaRPr>
          </a:p>
          <a:p>
            <a:pPr algn="ctr" eaLnBrk="1" hangingPunct="1">
              <a:spcBef>
                <a:spcPct val="50000"/>
              </a:spcBef>
            </a:pPr>
            <a:r>
              <a:rPr lang="en-US" sz="1800" b="0">
                <a:solidFill>
                  <a:schemeClr val="tx1"/>
                </a:solidFill>
              </a:rPr>
              <a:t>Bộ xử lý</a:t>
            </a:r>
          </a:p>
        </p:txBody>
      </p:sp>
      <p:sp>
        <p:nvSpPr>
          <p:cNvPr id="14" name="Text Box 6"/>
          <p:cNvSpPr txBox="1">
            <a:spLocks noChangeArrowheads="1"/>
          </p:cNvSpPr>
          <p:nvPr/>
        </p:nvSpPr>
        <p:spPr bwMode="auto">
          <a:xfrm>
            <a:off x="3663950" y="1606096"/>
            <a:ext cx="2133600" cy="1604963"/>
          </a:xfrm>
          <a:prstGeom prst="rect">
            <a:avLst/>
          </a:prstGeom>
          <a:solidFill>
            <a:srgbClr val="CC3300"/>
          </a:solidFill>
          <a:ln w="9525">
            <a:noFill/>
            <a:miter lim="800000"/>
            <a:headEnd/>
            <a:tailEnd/>
          </a:ln>
          <a:effectLst/>
        </p:spPr>
        <p:txBody>
          <a:bodyPr>
            <a:spAutoFit/>
          </a:bodyPr>
          <a:lstStyle/>
          <a:p>
            <a:pPr algn="ctr" eaLnBrk="1" hangingPunct="1">
              <a:spcBef>
                <a:spcPct val="50000"/>
              </a:spcBef>
            </a:pPr>
            <a:r>
              <a:rPr lang="en-US" sz="1800" b="0">
                <a:solidFill>
                  <a:schemeClr val="bg1"/>
                </a:solidFill>
              </a:rPr>
              <a:t>Bộ nhớ</a:t>
            </a:r>
          </a:p>
          <a:p>
            <a:pPr algn="ctr" eaLnBrk="1" hangingPunct="1">
              <a:spcBef>
                <a:spcPct val="50000"/>
              </a:spcBef>
            </a:pPr>
            <a:endParaRPr lang="en-US" sz="1800" b="0">
              <a:solidFill>
                <a:schemeClr val="bg1"/>
              </a:solidFill>
            </a:endParaRPr>
          </a:p>
          <a:p>
            <a:pPr algn="ctr" eaLnBrk="1" hangingPunct="1">
              <a:spcBef>
                <a:spcPct val="50000"/>
              </a:spcBef>
            </a:pPr>
            <a:endParaRPr lang="en-US" sz="1800" b="0">
              <a:solidFill>
                <a:schemeClr val="bg1"/>
              </a:solidFill>
            </a:endParaRPr>
          </a:p>
          <a:p>
            <a:pPr algn="ctr" eaLnBrk="1" hangingPunct="1">
              <a:spcBef>
                <a:spcPct val="50000"/>
              </a:spcBef>
            </a:pPr>
            <a:endParaRPr lang="en-US" sz="1800" b="0">
              <a:solidFill>
                <a:schemeClr val="bg1"/>
              </a:solidFill>
            </a:endParaRPr>
          </a:p>
        </p:txBody>
      </p:sp>
      <p:sp>
        <p:nvSpPr>
          <p:cNvPr id="15" name="Text Box 7"/>
          <p:cNvSpPr txBox="1">
            <a:spLocks noChangeArrowheads="1"/>
          </p:cNvSpPr>
          <p:nvPr/>
        </p:nvSpPr>
        <p:spPr bwMode="auto">
          <a:xfrm>
            <a:off x="3540125" y="3968296"/>
            <a:ext cx="2362200" cy="376238"/>
          </a:xfrm>
          <a:prstGeom prst="rect">
            <a:avLst/>
          </a:prstGeom>
          <a:solidFill>
            <a:schemeClr val="accent1"/>
          </a:solidFill>
          <a:ln w="9525">
            <a:solidFill>
              <a:schemeClr val="tx1"/>
            </a:solidFill>
            <a:miter lim="800000"/>
            <a:headEnd/>
            <a:tailEnd/>
          </a:ln>
          <a:effectLst/>
        </p:spPr>
        <p:txBody>
          <a:bodyPr>
            <a:spAutoFit/>
          </a:bodyPr>
          <a:lstStyle/>
          <a:p>
            <a:pPr algn="ctr" eaLnBrk="1" hangingPunct="1">
              <a:spcBef>
                <a:spcPct val="50000"/>
              </a:spcBef>
            </a:pPr>
            <a:r>
              <a:rPr lang="en-US" sz="1800">
                <a:solidFill>
                  <a:schemeClr val="tx1"/>
                </a:solidFill>
              </a:rPr>
              <a:t>Bộ số học và logic</a:t>
            </a:r>
          </a:p>
        </p:txBody>
      </p:sp>
      <p:sp>
        <p:nvSpPr>
          <p:cNvPr id="16" name="Text Box 8"/>
          <p:cNvSpPr txBox="1">
            <a:spLocks noChangeArrowheads="1"/>
          </p:cNvSpPr>
          <p:nvPr/>
        </p:nvSpPr>
        <p:spPr bwMode="auto">
          <a:xfrm>
            <a:off x="3535363" y="4654096"/>
            <a:ext cx="2362200" cy="376238"/>
          </a:xfrm>
          <a:prstGeom prst="rect">
            <a:avLst/>
          </a:prstGeom>
          <a:solidFill>
            <a:schemeClr val="accent2"/>
          </a:solidFill>
          <a:ln w="9525">
            <a:solidFill>
              <a:schemeClr val="tx1"/>
            </a:solidFill>
            <a:miter lim="800000"/>
            <a:headEnd/>
            <a:tailEnd/>
          </a:ln>
          <a:effectLst/>
        </p:spPr>
        <p:txBody>
          <a:bodyPr>
            <a:spAutoFit/>
          </a:bodyPr>
          <a:lstStyle/>
          <a:p>
            <a:pPr algn="ctr" eaLnBrk="1" hangingPunct="1">
              <a:spcBef>
                <a:spcPct val="50000"/>
              </a:spcBef>
            </a:pPr>
            <a:r>
              <a:rPr lang="en-US" sz="1800">
                <a:solidFill>
                  <a:schemeClr val="tx1"/>
                </a:solidFill>
              </a:rPr>
              <a:t>Bộ điều khiển</a:t>
            </a:r>
          </a:p>
        </p:txBody>
      </p:sp>
      <p:sp>
        <p:nvSpPr>
          <p:cNvPr id="17" name="Text Box 9"/>
          <p:cNvSpPr txBox="1">
            <a:spLocks noChangeArrowheads="1"/>
          </p:cNvSpPr>
          <p:nvPr/>
        </p:nvSpPr>
        <p:spPr bwMode="auto">
          <a:xfrm>
            <a:off x="3816350" y="2630034"/>
            <a:ext cx="1828800" cy="366712"/>
          </a:xfrm>
          <a:prstGeom prst="rect">
            <a:avLst/>
          </a:prstGeom>
          <a:solidFill>
            <a:schemeClr val="folHlink"/>
          </a:solidFill>
          <a:ln w="9525">
            <a:noFill/>
            <a:miter lim="800000"/>
            <a:headEnd/>
            <a:tailEnd/>
          </a:ln>
          <a:effectLst/>
        </p:spPr>
        <p:txBody>
          <a:bodyPr>
            <a:spAutoFit/>
          </a:bodyPr>
          <a:lstStyle/>
          <a:p>
            <a:pPr algn="ctr" eaLnBrk="1" hangingPunct="1">
              <a:spcBef>
                <a:spcPct val="50000"/>
              </a:spcBef>
            </a:pPr>
            <a:r>
              <a:rPr lang="en-US" sz="1800">
                <a:solidFill>
                  <a:schemeClr val="tx1"/>
                </a:solidFill>
              </a:rPr>
              <a:t>Bộ nhớ trong</a:t>
            </a:r>
          </a:p>
        </p:txBody>
      </p:sp>
      <p:sp>
        <p:nvSpPr>
          <p:cNvPr id="18" name="Text Box 10"/>
          <p:cNvSpPr txBox="1">
            <a:spLocks noChangeArrowheads="1"/>
          </p:cNvSpPr>
          <p:nvPr/>
        </p:nvSpPr>
        <p:spPr bwMode="auto">
          <a:xfrm>
            <a:off x="3816350" y="1991859"/>
            <a:ext cx="1828800" cy="366712"/>
          </a:xfrm>
          <a:prstGeom prst="rect">
            <a:avLst/>
          </a:prstGeom>
          <a:solidFill>
            <a:schemeClr val="folHlink"/>
          </a:solidFill>
          <a:ln w="9525">
            <a:noFill/>
            <a:miter lim="800000"/>
            <a:headEnd/>
            <a:tailEnd/>
          </a:ln>
          <a:effectLst/>
        </p:spPr>
        <p:txBody>
          <a:bodyPr>
            <a:spAutoFit/>
          </a:bodyPr>
          <a:lstStyle/>
          <a:p>
            <a:pPr algn="ctr" eaLnBrk="1" hangingPunct="1">
              <a:spcBef>
                <a:spcPct val="50000"/>
              </a:spcBef>
            </a:pPr>
            <a:r>
              <a:rPr lang="en-US" sz="1800">
                <a:solidFill>
                  <a:schemeClr val="tx1"/>
                </a:solidFill>
              </a:rPr>
              <a:t>Bộ nhớ ngoài</a:t>
            </a:r>
          </a:p>
        </p:txBody>
      </p:sp>
      <p:sp>
        <p:nvSpPr>
          <p:cNvPr id="19" name="AutoShape 11"/>
          <p:cNvSpPr>
            <a:spLocks noChangeArrowheads="1"/>
          </p:cNvSpPr>
          <p:nvPr/>
        </p:nvSpPr>
        <p:spPr bwMode="auto">
          <a:xfrm>
            <a:off x="692150" y="2444296"/>
            <a:ext cx="2057400" cy="762000"/>
          </a:xfrm>
          <a:prstGeom prst="homePlate">
            <a:avLst>
              <a:gd name="adj" fmla="val 67500"/>
            </a:avLst>
          </a:prstGeom>
          <a:solidFill>
            <a:srgbClr val="FFFF00"/>
          </a:solidFill>
          <a:ln w="9525">
            <a:solidFill>
              <a:schemeClr val="tx1"/>
            </a:solidFill>
            <a:miter lim="800000"/>
            <a:headEnd/>
            <a:tailEnd/>
          </a:ln>
          <a:effectLst/>
        </p:spPr>
        <p:txBody>
          <a:bodyPr wrap="none" anchor="ctr"/>
          <a:lstStyle/>
          <a:p>
            <a:pPr algn="ctr" eaLnBrk="1" hangingPunct="1"/>
            <a:r>
              <a:rPr lang="en-US" sz="1800">
                <a:solidFill>
                  <a:schemeClr val="tx1"/>
                </a:solidFill>
              </a:rPr>
              <a:t>Thiết bị vào</a:t>
            </a:r>
          </a:p>
        </p:txBody>
      </p:sp>
      <p:sp>
        <p:nvSpPr>
          <p:cNvPr id="20" name="AutoShape 12"/>
          <p:cNvSpPr>
            <a:spLocks noChangeArrowheads="1"/>
          </p:cNvSpPr>
          <p:nvPr/>
        </p:nvSpPr>
        <p:spPr bwMode="auto">
          <a:xfrm>
            <a:off x="6635750" y="2520496"/>
            <a:ext cx="2057400" cy="762000"/>
          </a:xfrm>
          <a:prstGeom prst="homePlate">
            <a:avLst>
              <a:gd name="adj" fmla="val 67500"/>
            </a:avLst>
          </a:prstGeom>
          <a:solidFill>
            <a:srgbClr val="FFFF00"/>
          </a:solidFill>
          <a:ln w="9525">
            <a:solidFill>
              <a:schemeClr val="tx1"/>
            </a:solidFill>
            <a:miter lim="800000"/>
            <a:headEnd/>
            <a:tailEnd/>
          </a:ln>
          <a:effectLst/>
        </p:spPr>
        <p:txBody>
          <a:bodyPr wrap="none" anchor="ctr"/>
          <a:lstStyle/>
          <a:p>
            <a:pPr algn="ctr" eaLnBrk="1" hangingPunct="1"/>
            <a:r>
              <a:rPr lang="en-US" sz="1800">
                <a:solidFill>
                  <a:schemeClr val="tx1"/>
                </a:solidFill>
              </a:rPr>
              <a:t>Thiết bị ra</a:t>
            </a:r>
          </a:p>
        </p:txBody>
      </p:sp>
      <p:sp>
        <p:nvSpPr>
          <p:cNvPr id="21" name="Line 13"/>
          <p:cNvSpPr>
            <a:spLocks noChangeShapeType="1"/>
          </p:cNvSpPr>
          <p:nvPr/>
        </p:nvSpPr>
        <p:spPr bwMode="auto">
          <a:xfrm>
            <a:off x="3663950" y="2520496"/>
            <a:ext cx="2133600" cy="0"/>
          </a:xfrm>
          <a:prstGeom prst="line">
            <a:avLst/>
          </a:prstGeom>
          <a:noFill/>
          <a:ln w="9525">
            <a:solidFill>
              <a:schemeClr val="tx1"/>
            </a:solidFill>
            <a:prstDash val="lgDash"/>
            <a:round/>
            <a:headEnd/>
            <a:tailEnd/>
          </a:ln>
          <a:effectLst/>
        </p:spPr>
        <p:txBody>
          <a:bodyPr/>
          <a:lstStyle/>
          <a:p>
            <a:endParaRPr lang="en-US"/>
          </a:p>
        </p:txBody>
      </p:sp>
      <p:sp>
        <p:nvSpPr>
          <p:cNvPr id="22" name="AutoShape 14"/>
          <p:cNvSpPr>
            <a:spLocks noChangeArrowheads="1"/>
          </p:cNvSpPr>
          <p:nvPr/>
        </p:nvSpPr>
        <p:spPr bwMode="auto">
          <a:xfrm>
            <a:off x="2825750" y="2749096"/>
            <a:ext cx="1066800" cy="228600"/>
          </a:xfrm>
          <a:prstGeom prst="rightArrow">
            <a:avLst>
              <a:gd name="adj1" fmla="val 50000"/>
              <a:gd name="adj2" fmla="val 116667"/>
            </a:avLst>
          </a:prstGeom>
          <a:solidFill>
            <a:srgbClr val="FF9933"/>
          </a:solidFill>
          <a:ln w="9525">
            <a:solidFill>
              <a:schemeClr val="tx1"/>
            </a:solidFill>
            <a:miter lim="800000"/>
            <a:headEnd/>
            <a:tailEnd/>
          </a:ln>
          <a:effectLst/>
        </p:spPr>
        <p:txBody>
          <a:bodyPr wrap="none" anchor="ctr"/>
          <a:lstStyle/>
          <a:p>
            <a:endParaRPr lang="en-US"/>
          </a:p>
        </p:txBody>
      </p:sp>
      <p:sp>
        <p:nvSpPr>
          <p:cNvPr id="23" name="AutoShape 15"/>
          <p:cNvSpPr>
            <a:spLocks noChangeArrowheads="1"/>
          </p:cNvSpPr>
          <p:nvPr/>
        </p:nvSpPr>
        <p:spPr bwMode="auto">
          <a:xfrm>
            <a:off x="5568950" y="2749096"/>
            <a:ext cx="1066800" cy="228600"/>
          </a:xfrm>
          <a:prstGeom prst="rightArrow">
            <a:avLst>
              <a:gd name="adj1" fmla="val 50000"/>
              <a:gd name="adj2" fmla="val 116667"/>
            </a:avLst>
          </a:prstGeom>
          <a:solidFill>
            <a:srgbClr val="FF9933"/>
          </a:solidFill>
          <a:ln w="9525">
            <a:solidFill>
              <a:schemeClr val="tx1"/>
            </a:solidFill>
            <a:miter lim="800000"/>
            <a:headEnd/>
            <a:tailEnd/>
          </a:ln>
          <a:effectLst/>
        </p:spPr>
        <p:txBody>
          <a:bodyPr wrap="none" anchor="ctr"/>
          <a:lstStyle/>
          <a:p>
            <a:endParaRPr lang="en-US"/>
          </a:p>
        </p:txBody>
      </p:sp>
      <p:sp>
        <p:nvSpPr>
          <p:cNvPr id="24" name="AutoShape 16"/>
          <p:cNvSpPr>
            <a:spLocks noChangeArrowheads="1"/>
          </p:cNvSpPr>
          <p:nvPr/>
        </p:nvSpPr>
        <p:spPr bwMode="auto">
          <a:xfrm rot="5400000">
            <a:off x="4859338" y="3487283"/>
            <a:ext cx="628650" cy="219075"/>
          </a:xfrm>
          <a:prstGeom prst="rightArrow">
            <a:avLst>
              <a:gd name="adj1" fmla="val 50000"/>
              <a:gd name="adj2" fmla="val 71739"/>
            </a:avLst>
          </a:prstGeom>
          <a:solidFill>
            <a:srgbClr val="FF9933"/>
          </a:solidFill>
          <a:ln w="9525">
            <a:solidFill>
              <a:schemeClr val="tx1"/>
            </a:solidFill>
            <a:miter lim="800000"/>
            <a:headEnd/>
            <a:tailEnd/>
          </a:ln>
          <a:effectLst/>
        </p:spPr>
        <p:txBody>
          <a:bodyPr wrap="none" anchor="ctr"/>
          <a:lstStyle/>
          <a:p>
            <a:endParaRPr lang="en-US"/>
          </a:p>
        </p:txBody>
      </p:sp>
      <p:sp>
        <p:nvSpPr>
          <p:cNvPr id="25" name="AutoShape 17"/>
          <p:cNvSpPr>
            <a:spLocks noChangeArrowheads="1"/>
          </p:cNvSpPr>
          <p:nvPr/>
        </p:nvSpPr>
        <p:spPr bwMode="auto">
          <a:xfrm rot="16200000">
            <a:off x="4173538" y="3458708"/>
            <a:ext cx="609600" cy="257175"/>
          </a:xfrm>
          <a:prstGeom prst="rightArrow">
            <a:avLst>
              <a:gd name="adj1" fmla="val 50000"/>
              <a:gd name="adj2" fmla="val 59259"/>
            </a:avLst>
          </a:prstGeom>
          <a:solidFill>
            <a:srgbClr val="FF9933"/>
          </a:solidFill>
          <a:ln w="9525">
            <a:solidFill>
              <a:schemeClr val="tx1"/>
            </a:solidFill>
            <a:miter lim="800000"/>
            <a:headEnd/>
            <a:tailEnd/>
          </a:ln>
          <a:effectLst/>
        </p:spPr>
        <p:txBody>
          <a:bodyPr wrap="none" anchor="ctr"/>
          <a:lstStyle/>
          <a:p>
            <a:endParaRPr lang="en-US"/>
          </a:p>
        </p:txBody>
      </p:sp>
      <p:sp>
        <p:nvSpPr>
          <p:cNvPr id="26" name="AutoShape 18"/>
          <p:cNvSpPr>
            <a:spLocks noChangeArrowheads="1"/>
          </p:cNvSpPr>
          <p:nvPr/>
        </p:nvSpPr>
        <p:spPr bwMode="auto">
          <a:xfrm rot="5400000">
            <a:off x="4959350" y="2368096"/>
            <a:ext cx="419100" cy="266700"/>
          </a:xfrm>
          <a:prstGeom prst="rightArrow">
            <a:avLst>
              <a:gd name="adj1" fmla="val 50000"/>
              <a:gd name="adj2" fmla="val 39286"/>
            </a:avLst>
          </a:prstGeom>
          <a:solidFill>
            <a:srgbClr val="FF9933"/>
          </a:solidFill>
          <a:ln w="9525">
            <a:solidFill>
              <a:schemeClr val="tx1"/>
            </a:solidFill>
            <a:miter lim="800000"/>
            <a:headEnd/>
            <a:tailEnd/>
          </a:ln>
          <a:effectLst/>
        </p:spPr>
        <p:txBody>
          <a:bodyPr wrap="none" anchor="ctr"/>
          <a:lstStyle/>
          <a:p>
            <a:endParaRPr lang="en-US"/>
          </a:p>
        </p:txBody>
      </p:sp>
      <p:sp>
        <p:nvSpPr>
          <p:cNvPr id="27" name="AutoShape 19"/>
          <p:cNvSpPr>
            <a:spLocks noChangeArrowheads="1"/>
          </p:cNvSpPr>
          <p:nvPr/>
        </p:nvSpPr>
        <p:spPr bwMode="auto">
          <a:xfrm rot="16200000">
            <a:off x="4273550" y="2368096"/>
            <a:ext cx="419100" cy="266700"/>
          </a:xfrm>
          <a:prstGeom prst="rightArrow">
            <a:avLst>
              <a:gd name="adj1" fmla="val 50000"/>
              <a:gd name="adj2" fmla="val 39286"/>
            </a:avLst>
          </a:prstGeom>
          <a:solidFill>
            <a:srgbClr val="FF9933"/>
          </a:solidFill>
          <a:ln w="9525">
            <a:solidFill>
              <a:schemeClr val="tx1"/>
            </a:solidFill>
            <a:miter lim="800000"/>
            <a:headEnd/>
            <a:tailEnd/>
          </a:ln>
          <a:effectLst/>
        </p:spPr>
        <p:txBody>
          <a:bodyPr wrap="none" anchor="ctr"/>
          <a:lstStyle/>
          <a:p>
            <a:endParaRPr lang="en-US"/>
          </a:p>
        </p:txBody>
      </p:sp>
      <p:sp>
        <p:nvSpPr>
          <p:cNvPr id="28" name="Freeform 20"/>
          <p:cNvSpPr>
            <a:spLocks/>
          </p:cNvSpPr>
          <p:nvPr/>
        </p:nvSpPr>
        <p:spPr bwMode="auto">
          <a:xfrm>
            <a:off x="5826125" y="3282496"/>
            <a:ext cx="1752600" cy="1524000"/>
          </a:xfrm>
          <a:custGeom>
            <a:avLst/>
            <a:gdLst/>
            <a:ahLst/>
            <a:cxnLst>
              <a:cxn ang="0">
                <a:pos x="0" y="816"/>
              </a:cxn>
              <a:cxn ang="0">
                <a:pos x="1104" y="816"/>
              </a:cxn>
              <a:cxn ang="0">
                <a:pos x="1104" y="0"/>
              </a:cxn>
            </a:cxnLst>
            <a:rect l="0" t="0" r="r" b="b"/>
            <a:pathLst>
              <a:path w="1104" h="816">
                <a:moveTo>
                  <a:pt x="0" y="816"/>
                </a:moveTo>
                <a:lnTo>
                  <a:pt x="1104" y="816"/>
                </a:lnTo>
                <a:lnTo>
                  <a:pt x="1104" y="0"/>
                </a:lnTo>
              </a:path>
            </a:pathLst>
          </a:custGeom>
          <a:noFill/>
          <a:ln w="57150" cap="flat" cmpd="sng">
            <a:solidFill>
              <a:schemeClr val="tx1"/>
            </a:solidFill>
            <a:prstDash val="sysDot"/>
            <a:round/>
            <a:headEnd type="none" w="med" len="med"/>
            <a:tailEnd type="triangle" w="med" len="med"/>
          </a:ln>
          <a:effectLst/>
        </p:spPr>
        <p:txBody>
          <a:bodyPr/>
          <a:lstStyle/>
          <a:p>
            <a:endParaRPr lang="en-US"/>
          </a:p>
        </p:txBody>
      </p:sp>
      <p:sp>
        <p:nvSpPr>
          <p:cNvPr id="29" name="Freeform 21"/>
          <p:cNvSpPr>
            <a:spLocks/>
          </p:cNvSpPr>
          <p:nvPr/>
        </p:nvSpPr>
        <p:spPr bwMode="auto">
          <a:xfrm>
            <a:off x="1482725" y="3206296"/>
            <a:ext cx="1981200" cy="1600200"/>
          </a:xfrm>
          <a:custGeom>
            <a:avLst/>
            <a:gdLst/>
            <a:ahLst/>
            <a:cxnLst>
              <a:cxn ang="0">
                <a:pos x="1248" y="816"/>
              </a:cxn>
              <a:cxn ang="0">
                <a:pos x="0" y="816"/>
              </a:cxn>
              <a:cxn ang="0">
                <a:pos x="0" y="0"/>
              </a:cxn>
            </a:cxnLst>
            <a:rect l="0" t="0" r="r" b="b"/>
            <a:pathLst>
              <a:path w="1248" h="816">
                <a:moveTo>
                  <a:pt x="1248" y="816"/>
                </a:moveTo>
                <a:lnTo>
                  <a:pt x="0" y="816"/>
                </a:lnTo>
                <a:lnTo>
                  <a:pt x="0" y="0"/>
                </a:lnTo>
              </a:path>
            </a:pathLst>
          </a:custGeom>
          <a:noFill/>
          <a:ln w="57150" cap="flat" cmpd="sng">
            <a:solidFill>
              <a:schemeClr val="tx1"/>
            </a:solidFill>
            <a:prstDash val="sysDot"/>
            <a:round/>
            <a:headEnd type="none" w="med" len="med"/>
            <a:tailEnd type="triangle" w="med" len="med"/>
          </a:ln>
          <a:effectLst/>
        </p:spPr>
        <p:txBody>
          <a:bodyPr/>
          <a:lstStyle/>
          <a:p>
            <a:endParaRPr lang="en-US"/>
          </a:p>
        </p:txBody>
      </p:sp>
      <p:sp>
        <p:nvSpPr>
          <p:cNvPr id="30" name="Line 22"/>
          <p:cNvSpPr>
            <a:spLocks noChangeShapeType="1"/>
          </p:cNvSpPr>
          <p:nvPr/>
        </p:nvSpPr>
        <p:spPr bwMode="auto">
          <a:xfrm>
            <a:off x="4759325" y="4349296"/>
            <a:ext cx="0" cy="304800"/>
          </a:xfrm>
          <a:prstGeom prst="line">
            <a:avLst/>
          </a:prstGeom>
          <a:noFill/>
          <a:ln w="57150">
            <a:solidFill>
              <a:schemeClr val="tx1"/>
            </a:solidFill>
            <a:round/>
            <a:headEnd type="triangle" w="med" len="med"/>
            <a:tailEnd type="triangle" w="med" len="med"/>
          </a:ln>
          <a:effectLst/>
        </p:spPr>
        <p:txBody>
          <a:bodyPr/>
          <a:lstStyle/>
          <a:p>
            <a:endParaRPr lang="en-US"/>
          </a:p>
        </p:txBody>
      </p:sp>
      <p:sp>
        <p:nvSpPr>
          <p:cNvPr id="31" name="Line 23"/>
          <p:cNvSpPr>
            <a:spLocks noChangeShapeType="1"/>
          </p:cNvSpPr>
          <p:nvPr/>
        </p:nvSpPr>
        <p:spPr bwMode="auto">
          <a:xfrm flipV="1">
            <a:off x="3997325" y="2977696"/>
            <a:ext cx="0" cy="1676400"/>
          </a:xfrm>
          <a:prstGeom prst="line">
            <a:avLst/>
          </a:prstGeom>
          <a:noFill/>
          <a:ln w="57150">
            <a:solidFill>
              <a:schemeClr val="tx1"/>
            </a:solidFill>
            <a:prstDash val="sysDot"/>
            <a:round/>
            <a:headEnd type="triangle" w="med" len="med"/>
            <a:tailEnd type="triangle" w="med" len="med"/>
          </a:ln>
          <a:effectLst/>
        </p:spPr>
        <p:txBody>
          <a:bodyPr/>
          <a:lstStyle/>
          <a:p>
            <a:endParaRPr lang="en-US"/>
          </a:p>
        </p:txBody>
      </p:sp>
      <p:sp>
        <p:nvSpPr>
          <p:cNvPr id="32" name="Line 24"/>
          <p:cNvSpPr>
            <a:spLocks noChangeShapeType="1"/>
          </p:cNvSpPr>
          <p:nvPr/>
        </p:nvSpPr>
        <p:spPr bwMode="auto">
          <a:xfrm flipV="1">
            <a:off x="5445125" y="2368096"/>
            <a:ext cx="0" cy="2286000"/>
          </a:xfrm>
          <a:prstGeom prst="line">
            <a:avLst/>
          </a:prstGeom>
          <a:noFill/>
          <a:ln w="57150">
            <a:solidFill>
              <a:schemeClr val="tx1"/>
            </a:solidFill>
            <a:prstDash val="sysDot"/>
            <a:round/>
            <a:headEnd type="triangle" w="med" len="med"/>
            <a:tailEnd type="triangle" w="med" len="med"/>
          </a:ln>
          <a:effectLst/>
        </p:spPr>
        <p:txBody>
          <a:bodyPr/>
          <a:lstStyle/>
          <a:p>
            <a:endParaRPr lang="en-US"/>
          </a:p>
        </p:txBody>
      </p:sp>
      <p:sp>
        <p:nvSpPr>
          <p:cNvPr id="33" name="Text Box 25"/>
          <p:cNvSpPr txBox="1">
            <a:spLocks noChangeArrowheads="1"/>
          </p:cNvSpPr>
          <p:nvPr/>
        </p:nvSpPr>
        <p:spPr bwMode="auto">
          <a:xfrm>
            <a:off x="720725" y="1453696"/>
            <a:ext cx="1885950" cy="366713"/>
          </a:xfrm>
          <a:prstGeom prst="rect">
            <a:avLst/>
          </a:prstGeom>
          <a:noFill/>
          <a:ln w="9525">
            <a:noFill/>
            <a:miter lim="800000"/>
            <a:headEnd/>
            <a:tailEnd/>
          </a:ln>
          <a:effectLst/>
        </p:spPr>
        <p:txBody>
          <a:bodyPr wrap="none">
            <a:spAutoFit/>
          </a:bodyPr>
          <a:lstStyle/>
          <a:p>
            <a:pPr algn="l" eaLnBrk="1" hangingPunct="1"/>
            <a:r>
              <a:rPr lang="en-US"/>
              <a:t>Khu vực ngoại vi</a:t>
            </a:r>
          </a:p>
        </p:txBody>
      </p:sp>
      <p:sp>
        <p:nvSpPr>
          <p:cNvPr id="4" name="Slide Number Placeholder 3"/>
          <p:cNvSpPr>
            <a:spLocks noGrp="1"/>
          </p:cNvSpPr>
          <p:nvPr>
            <p:ph type="sldNum" sz="quarter" idx="12"/>
          </p:nvPr>
        </p:nvSpPr>
        <p:spPr/>
        <p:txBody>
          <a:bodyPr/>
          <a:lstStyle/>
          <a:p>
            <a:fld id="{C04E4235-3221-4562-AAE0-514E01BB9EAB}" type="slidenum">
              <a:rPr lang="en-US" smtClean="0"/>
              <a:t>27</a:t>
            </a:fld>
            <a:endParaRPr lang="en-US"/>
          </a:p>
        </p:txBody>
      </p:sp>
    </p:spTree>
    <p:extLst>
      <p:ext uri="{BB962C8B-B14F-4D97-AF65-F5344CB8AC3E}">
        <p14:creationId xmlns:p14="http://schemas.microsoft.com/office/powerpoint/2010/main" val="25956064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childTnLst>
                                  <p:subTnLst>
                                    <p:animClr clrSpc="rgb" dir="cw">
                                      <p:cBhvr override="childStyle">
                                        <p:cTn dur="1" fill="hold" display="0" masterRel="nextClick" afterEffect="1"/>
                                        <p:tgtEl>
                                          <p:spTgt spid="28"/>
                                        </p:tgtEl>
                                        <p:attrNameLst>
                                          <p:attrName>ppt_c</p:attrName>
                                        </p:attrNameLst>
                                      </p:cBhvr>
                                      <p:to>
                                        <a:srgbClr val="FF0066"/>
                                      </p:to>
                                    </p:animClr>
                                  </p:subTnLst>
                                </p:cTn>
                              </p:par>
                              <p:par>
                                <p:cTn id="74" presetID="1"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rgbClr val="FF0066"/>
                                      </p:to>
                                    </p:animClr>
                                  </p:subTnLst>
                                </p:cTn>
                              </p:par>
                              <p:par>
                                <p:cTn id="76" presetID="1"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rgbClr val="FF0066"/>
                                      </p:to>
                                    </p:animClr>
                                  </p:subTnLst>
                                </p:cTn>
                              </p:par>
                              <p:par>
                                <p:cTn id="78" presetID="1"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childTnLst>
                                  <p:subTnLst>
                                    <p:animClr clrSpc="rgb" dir="cw">
                                      <p:cBhvr override="childStyle">
                                        <p:cTn dur="1" fill="hold" display="0" masterRel="nextClick" afterEffect="1"/>
                                        <p:tgtEl>
                                          <p:spTgt spid="31"/>
                                        </p:tgtEl>
                                        <p:attrNameLst>
                                          <p:attrName>ppt_c</p:attrName>
                                        </p:attrNameLst>
                                      </p:cBhvr>
                                      <p:to>
                                        <a:srgbClr val="FF0066"/>
                                      </p:to>
                                    </p:animClr>
                                  </p:subTnLst>
                                </p:cTn>
                              </p:par>
                              <p:par>
                                <p:cTn id="80" presetID="1"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childTnLst>
                                  <p:subTnLst>
                                    <p:animClr clrSpc="rgb" dir="cw">
                                      <p:cBhvr override="childStyle">
                                        <p:cTn dur="1" fill="hold" display="0" masterRel="nextClick" afterEffect="1"/>
                                        <p:tgtEl>
                                          <p:spTgt spid="29"/>
                                        </p:tgtEl>
                                        <p:attrNameLst>
                                          <p:attrName>ppt_c</p:attrName>
                                        </p:attrNameLst>
                                      </p:cBhvr>
                                      <p:to>
                                        <a:srgbClr val="FF0066"/>
                                      </p:to>
                                    </p:animClr>
                                  </p:subTnLst>
                                </p:cTn>
                              </p:par>
                            </p:childTnLst>
                          </p:cTn>
                        </p:par>
                      </p:childTnLst>
                    </p:cTn>
                  </p:par>
                  <p:par>
                    <p:cTn id="82" fill="hold">
                      <p:stCondLst>
                        <p:cond delay="indefinite"/>
                      </p:stCondLst>
                      <p:childTnLst>
                        <p:par>
                          <p:cTn id="83" fill="hold">
                            <p:stCondLst>
                              <p:cond delay="0"/>
                            </p:stCondLst>
                            <p:childTnLst>
                              <p:par>
                                <p:cTn id="84" presetID="53" presetClass="entr" presetSubtype="0" fill="hold" grpId="0" nodeType="clickEffect">
                                  <p:stCondLst>
                                    <p:cond delay="0"/>
                                  </p:stCondLst>
                                  <p:childTnLst>
                                    <p:set>
                                      <p:cBhvr>
                                        <p:cTn id="85" dur="1" fill="hold">
                                          <p:stCondLst>
                                            <p:cond delay="0"/>
                                          </p:stCondLst>
                                        </p:cTn>
                                        <p:tgtEl>
                                          <p:spTgt spid="13"/>
                                        </p:tgtEl>
                                        <p:attrNameLst>
                                          <p:attrName>style.visibility</p:attrName>
                                        </p:attrNameLst>
                                      </p:cBhvr>
                                      <p:to>
                                        <p:strVal val="visible"/>
                                      </p:to>
                                    </p:set>
                                    <p:anim calcmode="lin" valueType="num">
                                      <p:cBhvr>
                                        <p:cTn id="86" dur="500" fill="hold"/>
                                        <p:tgtEl>
                                          <p:spTgt spid="13"/>
                                        </p:tgtEl>
                                        <p:attrNameLst>
                                          <p:attrName>ppt_w</p:attrName>
                                        </p:attrNameLst>
                                      </p:cBhvr>
                                      <p:tavLst>
                                        <p:tav tm="0">
                                          <p:val>
                                            <p:fltVal val="0"/>
                                          </p:val>
                                        </p:tav>
                                        <p:tav tm="100000">
                                          <p:val>
                                            <p:strVal val="#ppt_w"/>
                                          </p:val>
                                        </p:tav>
                                      </p:tavLst>
                                    </p:anim>
                                    <p:anim calcmode="lin" valueType="num">
                                      <p:cBhvr>
                                        <p:cTn id="87" dur="500" fill="hold"/>
                                        <p:tgtEl>
                                          <p:spTgt spid="13"/>
                                        </p:tgtEl>
                                        <p:attrNameLst>
                                          <p:attrName>ppt_h</p:attrName>
                                        </p:attrNameLst>
                                      </p:cBhvr>
                                      <p:tavLst>
                                        <p:tav tm="0">
                                          <p:val>
                                            <p:fltVal val="0"/>
                                          </p:val>
                                        </p:tav>
                                        <p:tav tm="100000">
                                          <p:val>
                                            <p:strVal val="#ppt_h"/>
                                          </p:val>
                                        </p:tav>
                                      </p:tavLst>
                                    </p:anim>
                                    <p:animEffect transition="in" filter="fade">
                                      <p:cBhvr>
                                        <p:cTn id="88" dur="5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p:cTn id="93" dur="500" fill="hold"/>
                                        <p:tgtEl>
                                          <p:spTgt spid="11"/>
                                        </p:tgtEl>
                                        <p:attrNameLst>
                                          <p:attrName>ppt_w</p:attrName>
                                        </p:attrNameLst>
                                      </p:cBhvr>
                                      <p:tavLst>
                                        <p:tav tm="0">
                                          <p:val>
                                            <p:fltVal val="0"/>
                                          </p:val>
                                        </p:tav>
                                        <p:tav tm="100000">
                                          <p:val>
                                            <p:strVal val="#ppt_w"/>
                                          </p:val>
                                        </p:tav>
                                      </p:tavLst>
                                    </p:anim>
                                    <p:anim calcmode="lin" valueType="num">
                                      <p:cBhvr>
                                        <p:cTn id="94" dur="500" fill="hold"/>
                                        <p:tgtEl>
                                          <p:spTgt spid="11"/>
                                        </p:tgtEl>
                                        <p:attrNameLst>
                                          <p:attrName>ppt_h</p:attrName>
                                        </p:attrNameLst>
                                      </p:cBhvr>
                                      <p:tavLst>
                                        <p:tav tm="0">
                                          <p:val>
                                            <p:fltVal val="0"/>
                                          </p:val>
                                        </p:tav>
                                        <p:tav tm="100000">
                                          <p:val>
                                            <p:strVal val="#ppt_h"/>
                                          </p:val>
                                        </p:tav>
                                      </p:tavLst>
                                    </p:anim>
                                    <p:animEffect transition="in" filter="fade">
                                      <p:cBhvr>
                                        <p:cTn id="95" dur="500"/>
                                        <p:tgtEl>
                                          <p:spTgt spid="11"/>
                                        </p:tgtEl>
                                      </p:cBhvr>
                                    </p:animEffect>
                                  </p:childTnLst>
                                </p:cTn>
                              </p:par>
                              <p:par>
                                <p:cTn id="96" presetID="1"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785813" y="456430"/>
            <a:ext cx="7958137"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FontTx/>
              <a:buNone/>
            </a:pPr>
            <a:r>
              <a:rPr lang="en-US" sz="3600">
                <a:solidFill>
                  <a:srgbClr val="002060"/>
                </a:solidFill>
              </a:rPr>
              <a:t>Cấu trúc cơ bản của máy tính</a:t>
            </a:r>
          </a:p>
        </p:txBody>
      </p:sp>
      <p:sp>
        <p:nvSpPr>
          <p:cNvPr id="18434" name="Text Box 2"/>
          <p:cNvSpPr txBox="1">
            <a:spLocks noChangeArrowheads="1"/>
          </p:cNvSpPr>
          <p:nvPr/>
        </p:nvSpPr>
        <p:spPr bwMode="auto">
          <a:xfrm>
            <a:off x="1030288" y="1524000"/>
            <a:ext cx="7199312"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9pPr>
          </a:lstStyle>
          <a:p>
            <a:pPr marL="458787" indent="-457200" eaLnBrk="1" hangingPunct="1">
              <a:lnSpc>
                <a:spcPct val="150000"/>
              </a:lnSpc>
              <a:spcBef>
                <a:spcPts val="700"/>
              </a:spcBef>
              <a:buClrTx/>
              <a:buSzPct val="85000"/>
              <a:buFont typeface="Wingdings" pitchFamily="2" charset="2"/>
              <a:buChar char="v"/>
            </a:pPr>
            <a:r>
              <a:rPr lang="en-US" sz="2800">
                <a:solidFill>
                  <a:schemeClr val="tx1"/>
                </a:solidFill>
              </a:rPr>
              <a:t>Đơn vị xử lý trung tâm (CPU – Central Processing Unit).</a:t>
            </a:r>
          </a:p>
          <a:p>
            <a:pPr marL="458787" indent="-457200" eaLnBrk="1" hangingPunct="1">
              <a:lnSpc>
                <a:spcPct val="150000"/>
              </a:lnSpc>
              <a:spcBef>
                <a:spcPts val="700"/>
              </a:spcBef>
              <a:buClrTx/>
              <a:buSzPct val="85000"/>
              <a:buFont typeface="Wingdings" pitchFamily="2" charset="2"/>
              <a:buChar char="v"/>
            </a:pPr>
            <a:r>
              <a:rPr lang="en-US" sz="2800">
                <a:solidFill>
                  <a:schemeClr val="tx1"/>
                </a:solidFill>
              </a:rPr>
              <a:t>Bộ nhớ máy tính (Memory).</a:t>
            </a:r>
          </a:p>
          <a:p>
            <a:pPr marL="458787" indent="-457200" eaLnBrk="1" hangingPunct="1">
              <a:lnSpc>
                <a:spcPct val="150000"/>
              </a:lnSpc>
              <a:spcBef>
                <a:spcPts val="700"/>
              </a:spcBef>
              <a:buClrTx/>
              <a:buSzPct val="85000"/>
              <a:buFont typeface="Wingdings" pitchFamily="2" charset="2"/>
              <a:buChar char="v"/>
            </a:pPr>
            <a:r>
              <a:rPr lang="en-US" sz="2800">
                <a:solidFill>
                  <a:schemeClr val="tx1"/>
                </a:solidFill>
              </a:rPr>
              <a:t>Thiết bị vào ra (Input/Output Device).</a:t>
            </a:r>
          </a:p>
          <a:p>
            <a:pPr eaLnBrk="1" hangingPunct="1">
              <a:lnSpc>
                <a:spcPct val="150000"/>
              </a:lnSpc>
              <a:spcBef>
                <a:spcPts val="700"/>
              </a:spcBef>
              <a:buClrTx/>
              <a:buSzPct val="85000"/>
              <a:buFontTx/>
              <a:buNone/>
            </a:pPr>
            <a:endParaRPr lang="en-US" sz="2800">
              <a:solidFill>
                <a:schemeClr val="tx1"/>
              </a:solidFill>
            </a:endParaRPr>
          </a:p>
        </p:txBody>
      </p:sp>
      <p:sp>
        <p:nvSpPr>
          <p:cNvPr id="3" name="Slide Number Placeholder 2"/>
          <p:cNvSpPr>
            <a:spLocks noGrp="1"/>
          </p:cNvSpPr>
          <p:nvPr>
            <p:ph type="sldNum" sz="quarter" idx="12"/>
          </p:nvPr>
        </p:nvSpPr>
        <p:spPr/>
        <p:txBody>
          <a:bodyPr/>
          <a:lstStyle/>
          <a:p>
            <a:fld id="{C04E4235-3221-4562-AAE0-514E01BB9EAB}" type="slidenum">
              <a:rPr lang="en-US" smtClean="0"/>
              <a:t>28</a:t>
            </a:fld>
            <a:endParaRPr lang="en-US"/>
          </a:p>
        </p:txBody>
      </p:sp>
    </p:spTree>
    <p:extLst>
      <p:ext uri="{BB962C8B-B14F-4D97-AF65-F5344CB8AC3E}">
        <p14:creationId xmlns:p14="http://schemas.microsoft.com/office/powerpoint/2010/main" val="23074237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6" presetClass="entr" presetSubtype="21" fill="hold" nodeType="afterEffect">
                                  <p:stCondLst>
                                    <p:cond delay="0"/>
                                  </p:stCondLst>
                                  <p:childTnLst>
                                    <p:set>
                                      <p:cBhvr additive="repl">
                                        <p:cTn id="6" dur="1" fill="hold">
                                          <p:stCondLst>
                                            <p:cond delay="0"/>
                                          </p:stCondLst>
                                        </p:cTn>
                                        <p:tgtEl>
                                          <p:spTgt spid="18433"/>
                                        </p:tgtEl>
                                        <p:attrNameLst>
                                          <p:attrName>style.visibility</p:attrName>
                                        </p:attrNameLst>
                                      </p:cBhvr>
                                      <p:to>
                                        <p:strVal val="visible"/>
                                      </p:to>
                                    </p:set>
                                    <p:animEffect transition="in" filter="barn(inVertical)">
                                      <p:cBhvr additive="repl">
                                        <p:cTn id="7" dur="500"/>
                                        <p:tgtEl>
                                          <p:spTgt spid="18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rPr>
              <a:t> </a:t>
            </a:r>
            <a:r>
              <a:rPr lang="en-US"/>
              <a:t>Đơn vị xử lý trung tâm (CPU)</a:t>
            </a:r>
          </a:p>
        </p:txBody>
      </p:sp>
      <p:sp>
        <p:nvSpPr>
          <p:cNvPr id="3" name="Content Placeholder 2"/>
          <p:cNvSpPr>
            <a:spLocks noGrp="1"/>
          </p:cNvSpPr>
          <p:nvPr>
            <p:ph idx="1"/>
          </p:nvPr>
        </p:nvSpPr>
        <p:spPr/>
        <p:txBody>
          <a:bodyPr>
            <a:normAutofit fontScale="92500"/>
          </a:bodyPr>
          <a:lstStyle/>
          <a:p>
            <a:r>
              <a:rPr lang="vi-VN"/>
              <a:t>	Được ví như bộ não của máy tính</a:t>
            </a:r>
            <a:r>
              <a:rPr lang="en-US"/>
              <a:t>, xử lý các tác vụ của máy tính và điều khiển thiết bị ngoại vi</a:t>
            </a:r>
            <a:r>
              <a:rPr lang="vi-VN"/>
              <a:t>. </a:t>
            </a:r>
          </a:p>
          <a:p>
            <a:r>
              <a:rPr lang="vi-VN"/>
              <a:t>	Chức năng chính:</a:t>
            </a:r>
          </a:p>
          <a:p>
            <a:pPr lvl="2"/>
            <a:r>
              <a:rPr lang="vi-VN"/>
              <a:t>Điều khiển.</a:t>
            </a:r>
          </a:p>
          <a:p>
            <a:pPr lvl="2"/>
            <a:r>
              <a:rPr lang="vi-VN"/>
              <a:t>Tính toán.</a:t>
            </a:r>
          </a:p>
          <a:p>
            <a:r>
              <a:rPr lang="vi-VN"/>
              <a:t>	3 bộ phận chính:</a:t>
            </a:r>
          </a:p>
          <a:p>
            <a:pPr lvl="2"/>
            <a:r>
              <a:rPr lang="vi-VN"/>
              <a:t>Đơn vị tính toán số học và logic (ALU: Arithmetic Logic Unit)</a:t>
            </a:r>
          </a:p>
          <a:p>
            <a:pPr lvl="2"/>
            <a:r>
              <a:rPr lang="vi-VN"/>
              <a:t>Đơn vị điều khiển (CU: Control Unit)</a:t>
            </a:r>
          </a:p>
          <a:p>
            <a:pPr lvl="2"/>
            <a:r>
              <a:rPr lang="vi-VN"/>
              <a:t>Các thanh ghi (Registers)</a:t>
            </a:r>
          </a:p>
          <a:p>
            <a:endParaRPr lang="en-US"/>
          </a:p>
        </p:txBody>
      </p:sp>
      <p:pic>
        <p:nvPicPr>
          <p:cNvPr id="5" name="Picture 4">
            <a:extLst>
              <a:ext uri="{FF2B5EF4-FFF2-40B4-BE49-F238E27FC236}">
                <a16:creationId xmlns:a16="http://schemas.microsoft.com/office/drawing/2014/main" xmlns="" id="{8B832CC0-EA23-4614-86D6-37B0C849E74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347068"/>
            <a:ext cx="2763051" cy="1450914"/>
          </a:xfrm>
          <a:prstGeom prst="rect">
            <a:avLst/>
          </a:prstGeom>
          <a:noFill/>
          <a:ln>
            <a:noFill/>
          </a:ln>
        </p:spPr>
      </p:pic>
      <p:pic>
        <p:nvPicPr>
          <p:cNvPr id="6" name="Picture 4">
            <a:extLst>
              <a:ext uri="{FF2B5EF4-FFF2-40B4-BE49-F238E27FC236}">
                <a16:creationId xmlns:a16="http://schemas.microsoft.com/office/drawing/2014/main" xmlns="" id="{202A507F-E595-4A4B-B4DC-22350DD2A1B9}"/>
              </a:ext>
            </a:extLst>
          </p:cNvPr>
          <p:cNvPicPr>
            <a:picLocks noChangeAspect="1" noChangeArrowheads="1"/>
          </p:cNvPicPr>
          <p:nvPr/>
        </p:nvPicPr>
        <p:blipFill>
          <a:blip r:embed="rId4"/>
          <a:srcRect/>
          <a:stretch>
            <a:fillRect/>
          </a:stretch>
        </p:blipFill>
        <p:spPr bwMode="auto">
          <a:xfrm>
            <a:off x="6428017" y="4777188"/>
            <a:ext cx="2258783" cy="1204684"/>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04E4235-3221-4562-AAE0-514E01BB9EAB}" type="slidenum">
              <a:rPr lang="en-US" smtClean="0"/>
              <a:t>29</a:t>
            </a:fld>
            <a:endParaRPr lang="en-US"/>
          </a:p>
        </p:txBody>
      </p:sp>
    </p:spTree>
    <p:extLst>
      <p:ext uri="{BB962C8B-B14F-4D97-AF65-F5344CB8AC3E}">
        <p14:creationId xmlns:p14="http://schemas.microsoft.com/office/powerpoint/2010/main" val="16410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D1B26D-D4C0-42EF-9EB4-381031D7F37E}"/>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xmlns="" id="{6FD930BC-8C2E-49E7-9473-570F8860896D}"/>
              </a:ext>
            </a:extLst>
          </p:cNvPr>
          <p:cNvSpPr>
            <a:spLocks noGrp="1"/>
          </p:cNvSpPr>
          <p:nvPr>
            <p:ph idx="1"/>
          </p:nvPr>
        </p:nvSpPr>
        <p:spPr/>
        <p:txBody>
          <a:bodyPr>
            <a:normAutofit/>
          </a:bodyPr>
          <a:lstStyle/>
          <a:p>
            <a:pPr lvl="1"/>
            <a:r>
              <a:rPr lang="en-US" dirty="0" err="1"/>
              <a:t>Thông</a:t>
            </a:r>
            <a:r>
              <a:rPr lang="en-US" dirty="0"/>
              <a:t> tin </a:t>
            </a:r>
            <a:r>
              <a:rPr lang="en-US" dirty="0" err="1"/>
              <a:t>và</a:t>
            </a:r>
            <a:r>
              <a:rPr lang="en-US" dirty="0"/>
              <a:t> </a:t>
            </a:r>
            <a:r>
              <a:rPr lang="en-US" dirty="0" err="1"/>
              <a:t>xử</a:t>
            </a:r>
            <a:r>
              <a:rPr lang="en-US" dirty="0"/>
              <a:t> </a:t>
            </a:r>
            <a:r>
              <a:rPr lang="en-US" dirty="0" err="1"/>
              <a:t>lý</a:t>
            </a:r>
            <a:r>
              <a:rPr lang="en-US" dirty="0"/>
              <a:t> </a:t>
            </a:r>
            <a:r>
              <a:rPr lang="en-US" dirty="0" err="1"/>
              <a:t>thông</a:t>
            </a:r>
            <a:r>
              <a:rPr lang="en-US" dirty="0"/>
              <a:t> tin</a:t>
            </a:r>
          </a:p>
          <a:p>
            <a:pPr lvl="1"/>
            <a:r>
              <a:rPr lang="en-US" dirty="0" err="1"/>
              <a:t>Máy</a:t>
            </a:r>
            <a:r>
              <a:rPr lang="en-US" dirty="0"/>
              <a:t> </a:t>
            </a:r>
            <a:r>
              <a:rPr lang="en-US" dirty="0" err="1"/>
              <a:t>tính</a:t>
            </a:r>
            <a:r>
              <a:rPr lang="en-US" dirty="0"/>
              <a:t> </a:t>
            </a:r>
            <a:r>
              <a:rPr lang="en-US" dirty="0" err="1"/>
              <a:t>điện</a:t>
            </a:r>
            <a:r>
              <a:rPr lang="en-US" dirty="0"/>
              <a:t> </a:t>
            </a:r>
            <a:r>
              <a:rPr lang="en-US" dirty="0" err="1"/>
              <a:t>tử</a:t>
            </a:r>
            <a:r>
              <a:rPr lang="en-US" dirty="0"/>
              <a:t> </a:t>
            </a:r>
            <a:r>
              <a:rPr lang="en-US" dirty="0" err="1"/>
              <a:t>và</a:t>
            </a:r>
            <a:r>
              <a:rPr lang="en-US" dirty="0"/>
              <a:t> </a:t>
            </a:r>
            <a:r>
              <a:rPr lang="en-US" dirty="0" err="1"/>
              <a:t>phân</a:t>
            </a:r>
            <a:r>
              <a:rPr lang="en-US" dirty="0"/>
              <a:t> </a:t>
            </a:r>
            <a:r>
              <a:rPr lang="en-US" dirty="0" err="1"/>
              <a:t>loại</a:t>
            </a:r>
            <a:endParaRPr lang="en-US" dirty="0"/>
          </a:p>
          <a:p>
            <a:pPr lvl="1"/>
            <a:r>
              <a:rPr lang="en-US" dirty="0"/>
              <a:t>Tin </a:t>
            </a:r>
            <a:r>
              <a:rPr lang="en-US" dirty="0" err="1"/>
              <a:t>học</a:t>
            </a:r>
            <a:r>
              <a:rPr lang="en-US" dirty="0"/>
              <a:t> </a:t>
            </a:r>
            <a:r>
              <a:rPr lang="en-US" dirty="0" err="1"/>
              <a:t>và</a:t>
            </a:r>
            <a:r>
              <a:rPr lang="en-US" dirty="0"/>
              <a:t> </a:t>
            </a:r>
            <a:r>
              <a:rPr lang="en-US" dirty="0" err="1"/>
              <a:t>các</a:t>
            </a:r>
            <a:r>
              <a:rPr lang="en-US" dirty="0"/>
              <a:t> </a:t>
            </a:r>
            <a:r>
              <a:rPr lang="en-US" dirty="0" err="1"/>
              <a:t>ngành</a:t>
            </a:r>
            <a:r>
              <a:rPr lang="en-US" dirty="0"/>
              <a:t> </a:t>
            </a:r>
            <a:r>
              <a:rPr lang="en-US" dirty="0" err="1"/>
              <a:t>liên</a:t>
            </a:r>
            <a:r>
              <a:rPr lang="en-US" dirty="0"/>
              <a:t> </a:t>
            </a:r>
            <a:r>
              <a:rPr lang="en-US" dirty="0" err="1"/>
              <a:t>quan</a:t>
            </a:r>
            <a:endParaRPr lang="en-US" dirty="0"/>
          </a:p>
          <a:p>
            <a:pPr lvl="1"/>
            <a:r>
              <a:rPr lang="en-US" dirty="0" err="1"/>
              <a:t>Phần</a:t>
            </a:r>
            <a:r>
              <a:rPr lang="en-US" dirty="0"/>
              <a:t> </a:t>
            </a:r>
            <a:r>
              <a:rPr lang="en-US" dirty="0" err="1"/>
              <a:t>cứng</a:t>
            </a:r>
            <a:r>
              <a:rPr lang="en-US" dirty="0"/>
              <a:t> </a:t>
            </a:r>
            <a:r>
              <a:rPr lang="en-US" dirty="0" err="1"/>
              <a:t>máy</a:t>
            </a:r>
            <a:r>
              <a:rPr lang="en-US" dirty="0"/>
              <a:t> </a:t>
            </a:r>
            <a:r>
              <a:rPr lang="en-US" dirty="0" err="1"/>
              <a:t>tính</a:t>
            </a:r>
            <a:endParaRPr lang="en-US" dirty="0"/>
          </a:p>
          <a:p>
            <a:pPr lvl="1"/>
            <a:r>
              <a:rPr lang="en-US" dirty="0" err="1"/>
              <a:t>Hệ</a:t>
            </a:r>
            <a:r>
              <a:rPr lang="en-US" dirty="0"/>
              <a:t> </a:t>
            </a:r>
            <a:r>
              <a:rPr lang="en-US" dirty="0" err="1"/>
              <a:t>điều</a:t>
            </a:r>
            <a:r>
              <a:rPr lang="en-US" dirty="0"/>
              <a:t> </a:t>
            </a:r>
            <a:r>
              <a:rPr lang="en-US" dirty="0" err="1"/>
              <a:t>hànhMạng</a:t>
            </a:r>
            <a:r>
              <a:rPr lang="en-US" dirty="0"/>
              <a:t> </a:t>
            </a:r>
            <a:r>
              <a:rPr lang="en-US" dirty="0" err="1"/>
              <a:t>máy</a:t>
            </a:r>
            <a:r>
              <a:rPr lang="en-US" dirty="0"/>
              <a:t> </a:t>
            </a:r>
            <a:r>
              <a:rPr lang="en-US" dirty="0" err="1"/>
              <a:t>tính</a:t>
            </a:r>
            <a:endParaRPr lang="en-US" dirty="0"/>
          </a:p>
          <a:p>
            <a:endParaRPr lang="en-US" dirty="0"/>
          </a:p>
        </p:txBody>
      </p:sp>
      <p:sp>
        <p:nvSpPr>
          <p:cNvPr id="4" name="Slide Number Placeholder 3"/>
          <p:cNvSpPr>
            <a:spLocks noGrp="1"/>
          </p:cNvSpPr>
          <p:nvPr>
            <p:ph type="sldNum" sz="quarter" idx="12"/>
          </p:nvPr>
        </p:nvSpPr>
        <p:spPr/>
        <p:txBody>
          <a:bodyPr/>
          <a:lstStyle/>
          <a:p>
            <a:fld id="{C04E4235-3221-4562-AAE0-514E01BB9EAB}" type="slidenum">
              <a:rPr lang="en-US" smtClean="0"/>
              <a:t>3</a:t>
            </a:fld>
            <a:endParaRPr lang="en-US"/>
          </a:p>
        </p:txBody>
      </p:sp>
    </p:spTree>
    <p:extLst>
      <p:ext uri="{BB962C8B-B14F-4D97-AF65-F5344CB8AC3E}">
        <p14:creationId xmlns:p14="http://schemas.microsoft.com/office/powerpoint/2010/main" val="412055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rPr>
              <a:t> </a:t>
            </a:r>
            <a:r>
              <a:rPr lang="en-US"/>
              <a:t>Đơn vị xử lý trung tâm (CPU)</a:t>
            </a:r>
          </a:p>
        </p:txBody>
      </p:sp>
      <p:sp>
        <p:nvSpPr>
          <p:cNvPr id="3" name="Content Placeholder 2"/>
          <p:cNvSpPr>
            <a:spLocks noGrp="1"/>
          </p:cNvSpPr>
          <p:nvPr>
            <p:ph idx="1"/>
          </p:nvPr>
        </p:nvSpPr>
        <p:spPr>
          <a:xfrm>
            <a:off x="982133" y="1219200"/>
            <a:ext cx="7704667" cy="5277183"/>
          </a:xfrm>
        </p:spPr>
        <p:txBody>
          <a:bodyPr>
            <a:normAutofit fontScale="92500" lnSpcReduction="20000"/>
          </a:bodyPr>
          <a:lstStyle/>
          <a:p>
            <a:pPr algn="just">
              <a:lnSpc>
                <a:spcPct val="150000"/>
              </a:lnSpc>
              <a:spcBef>
                <a:spcPts val="700"/>
              </a:spcBef>
              <a:buClrTx/>
              <a:buSzPct val="85000"/>
            </a:pPr>
            <a:r>
              <a:rPr lang="en-US" sz="2000" b="1" i="1"/>
              <a:t>Đơn vị tính toán số học và logic - Arithmetic Logic Unit</a:t>
            </a:r>
            <a:r>
              <a:rPr lang="en-US" sz="2000" b="1"/>
              <a:t>:</a:t>
            </a:r>
            <a:r>
              <a:rPr lang="en-US" sz="2000"/>
              <a:t> </a:t>
            </a:r>
          </a:p>
          <a:p>
            <a:pPr marL="800100" lvl="1" indent="-342900" algn="just">
              <a:lnSpc>
                <a:spcPct val="110000"/>
              </a:lnSpc>
              <a:spcBef>
                <a:spcPts val="700"/>
              </a:spcBef>
              <a:buSzPct val="85000"/>
              <a:buFont typeface="Courier New" pitchFamily="49" charset="0"/>
              <a:buChar char="o"/>
            </a:pPr>
            <a:r>
              <a:rPr lang="en-US" sz="2000"/>
              <a:t>Dùng để thực hiện tính toán số học (cộng, trừ, nhân, chia)</a:t>
            </a:r>
          </a:p>
          <a:p>
            <a:pPr marL="800100" lvl="1" indent="-342900" algn="just">
              <a:lnSpc>
                <a:spcPct val="110000"/>
              </a:lnSpc>
              <a:spcBef>
                <a:spcPts val="700"/>
              </a:spcBef>
              <a:buSzPct val="85000"/>
              <a:buFont typeface="Courier New" pitchFamily="49" charset="0"/>
              <a:buChar char="o"/>
            </a:pPr>
            <a:r>
              <a:rPr lang="en-US" sz="2000"/>
              <a:t>Suy luận dữ liệu (so sánh lớn, nhỏ, bằng,…).</a:t>
            </a:r>
          </a:p>
          <a:p>
            <a:pPr algn="just">
              <a:lnSpc>
                <a:spcPct val="150000"/>
              </a:lnSpc>
              <a:spcBef>
                <a:spcPts val="700"/>
              </a:spcBef>
              <a:buClrTx/>
              <a:buSzPct val="85000"/>
            </a:pPr>
            <a:r>
              <a:rPr lang="en-US" sz="2000" b="1" i="1"/>
              <a:t>Đơn vị điều khiển - Control Unit</a:t>
            </a:r>
            <a:r>
              <a:rPr lang="en-US" sz="2000" b="1"/>
              <a:t>:</a:t>
            </a:r>
          </a:p>
          <a:p>
            <a:pPr marL="800100" lvl="1" indent="-342900" algn="just">
              <a:lnSpc>
                <a:spcPct val="150000"/>
              </a:lnSpc>
              <a:spcBef>
                <a:spcPts val="700"/>
              </a:spcBef>
              <a:buSzPct val="85000"/>
              <a:buFont typeface="Courier New" pitchFamily="49" charset="0"/>
              <a:buChar char="o"/>
            </a:pPr>
            <a:r>
              <a:rPr lang="en-US" sz="2000"/>
              <a:t>Giải mã các lệnh của chương trình và tạo ra tín hiệu điều khiển các bộ phận của máy tính. </a:t>
            </a:r>
          </a:p>
          <a:p>
            <a:pPr marL="800100" lvl="1" indent="-342900" algn="just">
              <a:lnSpc>
                <a:spcPct val="150000"/>
              </a:lnSpc>
              <a:spcBef>
                <a:spcPts val="700"/>
              </a:spcBef>
              <a:buSzPct val="85000"/>
              <a:buFont typeface="Courier New" pitchFamily="49" charset="0"/>
              <a:buChar char="o"/>
            </a:pPr>
            <a:r>
              <a:rPr lang="en-US" sz="2000"/>
              <a:t>Điều phối các hoạt động xuất nhận dữ kiện và xử lý dữ kiện, hiển thị thông tin và lưu trữ thông tin.</a:t>
            </a:r>
          </a:p>
          <a:p>
            <a:pPr algn="just">
              <a:lnSpc>
                <a:spcPct val="150000"/>
              </a:lnSpc>
              <a:spcBef>
                <a:spcPts val="700"/>
              </a:spcBef>
              <a:buClrTx/>
              <a:buSzPct val="85000"/>
            </a:pPr>
            <a:r>
              <a:rPr lang="en-US" sz="2000" b="1" i="1"/>
              <a:t>Thanh ghi - Register</a:t>
            </a:r>
            <a:r>
              <a:rPr lang="en-US" sz="2000" b="1"/>
              <a:t>:</a:t>
            </a:r>
            <a:r>
              <a:rPr lang="en-US" sz="2000"/>
              <a:t> là phần tử nhớ tạm trong bộ vi xử lý dùng để lưu dữ liệu và địa chỉ nhớ trong máy đang thực hiện tác vụ với chúng.</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30</a:t>
            </a:fld>
            <a:endParaRPr lang="en-US"/>
          </a:p>
        </p:txBody>
      </p:sp>
    </p:spTree>
    <p:extLst>
      <p:ext uri="{BB962C8B-B14F-4D97-AF65-F5344CB8AC3E}">
        <p14:creationId xmlns:p14="http://schemas.microsoft.com/office/powerpoint/2010/main" val="1323115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xử lý trung tâm</a:t>
            </a:r>
          </a:p>
        </p:txBody>
      </p:sp>
      <p:sp>
        <p:nvSpPr>
          <p:cNvPr id="3" name="Content Placeholder 2"/>
          <p:cNvSpPr>
            <a:spLocks noGrp="1"/>
          </p:cNvSpPr>
          <p:nvPr>
            <p:ph idx="1"/>
          </p:nvPr>
        </p:nvSpPr>
        <p:spPr>
          <a:xfrm>
            <a:off x="982133" y="1366685"/>
            <a:ext cx="7704667" cy="5034114"/>
          </a:xfrm>
        </p:spPr>
        <p:txBody>
          <a:bodyPr>
            <a:normAutofit fontScale="85000" lnSpcReduction="20000"/>
          </a:bodyPr>
          <a:lstStyle/>
          <a:p>
            <a:pPr algn="just">
              <a:lnSpc>
                <a:spcPct val="150000"/>
              </a:lnSpc>
              <a:spcAft>
                <a:spcPts val="0"/>
              </a:spcAft>
            </a:pPr>
            <a:r>
              <a:rPr lang="vi-VN"/>
              <a:t>Tốc độ của CPU</a:t>
            </a:r>
            <a:r>
              <a:rPr lang="en-US"/>
              <a:t> (Hezt)</a:t>
            </a:r>
            <a:r>
              <a:rPr lang="vi-VN"/>
              <a:t> </a:t>
            </a:r>
            <a:r>
              <a:rPr lang="en-US"/>
              <a:t>là</a:t>
            </a:r>
            <a:r>
              <a:rPr lang="vi-VN"/>
              <a:t> yếu tố quan trọng xác</a:t>
            </a:r>
            <a:br>
              <a:rPr lang="vi-VN"/>
            </a:br>
            <a:r>
              <a:rPr lang="vi-VN"/>
              <a:t>định hiệu suất làm việc tổng thể của máy tính</a:t>
            </a:r>
            <a:r>
              <a:rPr lang="en-US"/>
              <a:t>.</a:t>
            </a:r>
          </a:p>
          <a:p>
            <a:pPr lvl="1" algn="just">
              <a:lnSpc>
                <a:spcPct val="150000"/>
              </a:lnSpc>
              <a:spcAft>
                <a:spcPts val="0"/>
              </a:spcAft>
            </a:pPr>
            <a:r>
              <a:rPr lang="vi-VN"/>
              <a:t>Hertz </a:t>
            </a:r>
            <a:r>
              <a:rPr lang="en-US"/>
              <a:t>(Hz) </a:t>
            </a:r>
            <a:r>
              <a:rPr lang="vi-VN"/>
              <a:t>là đơn vị đo tốc độ xung nhịp bên trong máy tính</a:t>
            </a:r>
            <a:r>
              <a:rPr lang="en-US"/>
              <a:t> </a:t>
            </a:r>
            <a:r>
              <a:rPr lang="vi-VN"/>
              <a:t>tức là số lần dao</a:t>
            </a:r>
            <a:r>
              <a:rPr lang="en-US"/>
              <a:t> </a:t>
            </a:r>
            <a:r>
              <a:rPr lang="vi-VN"/>
              <a:t>động được thực hiện trong 1 giây</a:t>
            </a:r>
            <a:r>
              <a:rPr lang="en-US"/>
              <a:t>.</a:t>
            </a:r>
            <a:r>
              <a:rPr lang="vi-VN"/>
              <a:t> </a:t>
            </a:r>
            <a:endParaRPr lang="en-US"/>
          </a:p>
          <a:p>
            <a:pPr lvl="1" algn="just">
              <a:lnSpc>
                <a:spcPct val="150000"/>
              </a:lnSpc>
              <a:spcAft>
                <a:spcPts val="0"/>
              </a:spcAft>
            </a:pPr>
            <a:r>
              <a:rPr lang="en-US"/>
              <a:t>G</a:t>
            </a:r>
            <a:r>
              <a:rPr lang="vi-VN"/>
              <a:t>iá trị này càng lớn thì khả năng xử lý của máy</a:t>
            </a:r>
            <a:br>
              <a:rPr lang="vi-VN"/>
            </a:br>
            <a:r>
              <a:rPr lang="vi-VN"/>
              <a:t>tính càng nhanh.</a:t>
            </a:r>
            <a:endParaRPr lang="en-US"/>
          </a:p>
          <a:p>
            <a:pPr marL="400050" lvl="1" indent="0">
              <a:lnSpc>
                <a:spcPct val="150000"/>
              </a:lnSpc>
              <a:spcAft>
                <a:spcPts val="0"/>
              </a:spcAft>
              <a:buNone/>
            </a:pPr>
            <a:r>
              <a:rPr lang="en-US">
                <a:solidFill>
                  <a:srgbClr val="000099"/>
                </a:solidFill>
                <a:latin typeface="+mj-lt"/>
              </a:rPr>
              <a:t>	1 KHz = 1 000 Hz = 1 000 tác vụ /1s  </a:t>
            </a:r>
          </a:p>
          <a:p>
            <a:pPr marL="400050" lvl="1" indent="0">
              <a:lnSpc>
                <a:spcPct val="150000"/>
              </a:lnSpc>
              <a:spcAft>
                <a:spcPts val="0"/>
              </a:spcAft>
              <a:buNone/>
            </a:pPr>
            <a:r>
              <a:rPr lang="en-US"/>
              <a:t> 1 MHz = 1 000 000 Hz = 1 000 000 tác vụ /1s</a:t>
            </a:r>
            <a:endParaRPr lang="en-US">
              <a:solidFill>
                <a:srgbClr val="000099"/>
              </a:solidFill>
              <a:latin typeface="+mj-lt"/>
            </a:endParaRPr>
          </a:p>
          <a:p>
            <a:pPr marL="400050" lvl="1" indent="0">
              <a:lnSpc>
                <a:spcPct val="150000"/>
              </a:lnSpc>
              <a:spcAft>
                <a:spcPts val="0"/>
              </a:spcAft>
              <a:buNone/>
            </a:pPr>
            <a:r>
              <a:rPr lang="en-US">
                <a:solidFill>
                  <a:srgbClr val="000099"/>
                </a:solidFill>
                <a:latin typeface="+mj-lt"/>
              </a:rPr>
              <a:t>	1 GHz = 1 000 000 000 Hz = 1 000 000 000 tác vụ /1s</a:t>
            </a:r>
          </a:p>
          <a:p>
            <a:pPr marL="231775" lvl="1" indent="0">
              <a:lnSpc>
                <a:spcPct val="150000"/>
              </a:lnSpc>
              <a:spcAft>
                <a:spcPts val="0"/>
              </a:spcAft>
              <a:buNone/>
            </a:pPr>
            <a:r>
              <a:rPr lang="en-US" sz="2000">
                <a:solidFill>
                  <a:srgbClr val="000099"/>
                </a:solidFill>
              </a:rPr>
              <a:t>Tốc độ bộ VXL năm 1981: 4,7 MHz (4 700 000 tác vụ/1s).</a:t>
            </a:r>
            <a:endParaRPr lang="en-US" sz="2000"/>
          </a:p>
          <a:p>
            <a:pPr marL="231775" lvl="1" indent="0">
              <a:lnSpc>
                <a:spcPct val="150000"/>
              </a:lnSpc>
              <a:spcAft>
                <a:spcPts val="0"/>
              </a:spcAft>
              <a:buNone/>
            </a:pPr>
            <a:r>
              <a:rPr lang="en-US" sz="2000">
                <a:solidFill>
                  <a:srgbClr val="000099"/>
                </a:solidFill>
              </a:rPr>
              <a:t>Tốc độ bộ VXL core i7 hiện nay: 4,5 GHz (4 500 000 000 tác vụ/1s)</a:t>
            </a:r>
          </a:p>
          <a:p>
            <a:pPr lvl="1" algn="just">
              <a:lnSpc>
                <a:spcPct val="150000"/>
              </a:lnSpc>
              <a:spcAft>
                <a:spcPts val="0"/>
              </a:spcAft>
            </a:pP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31</a:t>
            </a:fld>
            <a:endParaRPr lang="en-US"/>
          </a:p>
        </p:txBody>
      </p:sp>
    </p:spTree>
    <p:extLst>
      <p:ext uri="{BB962C8B-B14F-4D97-AF65-F5344CB8AC3E}">
        <p14:creationId xmlns:p14="http://schemas.microsoft.com/office/powerpoint/2010/main" val="283654992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Bộ nhớ (Memory)</a:t>
            </a:r>
          </a:p>
        </p:txBody>
      </p:sp>
      <p:sp>
        <p:nvSpPr>
          <p:cNvPr id="5" name="Content Placeholder 4"/>
          <p:cNvSpPr>
            <a:spLocks noGrp="1"/>
          </p:cNvSpPr>
          <p:nvPr>
            <p:ph idx="1"/>
          </p:nvPr>
        </p:nvSpPr>
        <p:spPr/>
        <p:txBody>
          <a:bodyPr/>
          <a:lstStyle/>
          <a:p>
            <a:r>
              <a:rPr lang="vi-VN"/>
              <a:t>Bộ nhớ dùng để lưu trữ thông tin trong máy tính.</a:t>
            </a:r>
          </a:p>
          <a:p>
            <a:r>
              <a:rPr lang="vi-VN"/>
              <a:t>  </a:t>
            </a:r>
            <a:r>
              <a:rPr lang="en-US"/>
              <a:t>Phân loại:</a:t>
            </a:r>
            <a:endParaRPr lang="vi-VN"/>
          </a:p>
          <a:p>
            <a:pPr lvl="1"/>
            <a:r>
              <a:rPr lang="en-US"/>
              <a:t> </a:t>
            </a:r>
            <a:r>
              <a:rPr lang="vi-VN"/>
              <a:t>Bộ nhớ trong </a:t>
            </a:r>
            <a:endParaRPr lang="en-US"/>
          </a:p>
          <a:p>
            <a:pPr lvl="1"/>
            <a:r>
              <a:rPr lang="en-US"/>
              <a:t>Bộ nhớ ngoài</a:t>
            </a:r>
            <a:r>
              <a:rPr lang="vi-VN"/>
              <a:t>.</a:t>
            </a:r>
            <a:endParaRPr lang="en-US"/>
          </a:p>
          <a:p>
            <a:pPr lvl="1"/>
            <a:endParaRPr lang="vi-VN"/>
          </a:p>
          <a:p>
            <a:endParaRPr lang="en-US"/>
          </a:p>
        </p:txBody>
      </p:sp>
      <p:sp>
        <p:nvSpPr>
          <p:cNvPr id="3" name="Slide Number Placeholder 2"/>
          <p:cNvSpPr>
            <a:spLocks noGrp="1"/>
          </p:cNvSpPr>
          <p:nvPr>
            <p:ph type="sldNum" sz="quarter" idx="12"/>
          </p:nvPr>
        </p:nvSpPr>
        <p:spPr/>
        <p:txBody>
          <a:bodyPr/>
          <a:lstStyle/>
          <a:p>
            <a:fld id="{C04E4235-3221-4562-AAE0-514E01BB9EAB}" type="slidenum">
              <a:rPr lang="en-US" smtClean="0"/>
              <a:t>32</a:t>
            </a:fld>
            <a:endParaRPr lang="en-US"/>
          </a:p>
        </p:txBody>
      </p:sp>
    </p:spTree>
    <p:extLst>
      <p:ext uri="{BB962C8B-B14F-4D97-AF65-F5344CB8AC3E}">
        <p14:creationId xmlns:p14="http://schemas.microsoft.com/office/powerpoint/2010/main" val="889348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340" y="1371600"/>
            <a:ext cx="4776788" cy="3581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p:txBody>
          <a:bodyPr/>
          <a:lstStyle/>
          <a:p>
            <a:r>
              <a:rPr lang="en-US"/>
              <a:t>Bộ nhớ trong (Main memory)</a:t>
            </a:r>
          </a:p>
        </p:txBody>
      </p:sp>
      <p:sp>
        <p:nvSpPr>
          <p:cNvPr id="3" name="Content Placeholder 2"/>
          <p:cNvSpPr>
            <a:spLocks noGrp="1"/>
          </p:cNvSpPr>
          <p:nvPr>
            <p:ph idx="1"/>
          </p:nvPr>
        </p:nvSpPr>
        <p:spPr>
          <a:xfrm>
            <a:off x="457200" y="1371599"/>
            <a:ext cx="8412480" cy="5353291"/>
          </a:xfrm>
        </p:spPr>
        <p:txBody>
          <a:bodyPr>
            <a:normAutofit/>
          </a:bodyPr>
          <a:lstStyle/>
          <a:p>
            <a:r>
              <a:rPr lang="en-US"/>
              <a:t>Chứa </a:t>
            </a:r>
            <a:r>
              <a:rPr lang="vi-VN"/>
              <a:t>chương trình và dữ liệu</a:t>
            </a:r>
            <a:endParaRPr lang="en-US"/>
          </a:p>
          <a:p>
            <a:pPr lvl="1"/>
            <a:r>
              <a:rPr lang="vi-VN"/>
              <a:t> bộ nhớ RAM </a:t>
            </a: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r>
              <a:rPr lang="en-US" sz="2000">
                <a:solidFill>
                  <a:srgbClr val="FF0000"/>
                </a:solidFill>
              </a:rPr>
              <a:t>RAM (Random Access Memory): </a:t>
            </a:r>
            <a:r>
              <a:rPr lang="en-US" sz="2000"/>
              <a:t>là loại bộ nhớ có thể ghi và đọc. </a:t>
            </a:r>
          </a:p>
          <a:p>
            <a:pPr lvl="1">
              <a:buFont typeface="Arial" pitchFamily="34" charset="0"/>
              <a:buChar char="•"/>
            </a:pPr>
            <a:r>
              <a:rPr lang="vi-VN" sz="2000"/>
              <a:t>Lưu chương trình, dữ liệu, kết quả trung gian trong quá trình xử lý. </a:t>
            </a:r>
            <a:endParaRPr lang="en-US" sz="2000"/>
          </a:p>
          <a:p>
            <a:pPr lvl="1">
              <a:spcBef>
                <a:spcPts val="600"/>
              </a:spcBef>
              <a:buFont typeface="Arial" pitchFamily="34" charset="0"/>
              <a:buChar char="•"/>
            </a:pPr>
            <a:r>
              <a:rPr lang="en-US" sz="2000"/>
              <a:t>Dữ liệu có thể đọc và ghi dễ dàng trên RAM. </a:t>
            </a:r>
          </a:p>
          <a:p>
            <a:pPr lvl="1">
              <a:spcBef>
                <a:spcPts val="600"/>
              </a:spcBef>
              <a:buFont typeface="Arial" pitchFamily="34" charset="0"/>
              <a:buChar char="•"/>
            </a:pPr>
            <a:r>
              <a:rPr lang="en-US" sz="2000"/>
              <a:t>Thông tin trên RAM chỉ tồn tại khi máy tính còn đang hoạt động.</a:t>
            </a:r>
          </a:p>
          <a:p>
            <a:pPr marL="457200" lvl="1" indent="0">
              <a:buNone/>
            </a:pPr>
            <a:endParaRPr lang="en-US" sz="2000"/>
          </a:p>
        </p:txBody>
      </p:sp>
      <p:sp>
        <p:nvSpPr>
          <p:cNvPr id="6" name="Slide Number Placeholder 5"/>
          <p:cNvSpPr>
            <a:spLocks noGrp="1"/>
          </p:cNvSpPr>
          <p:nvPr>
            <p:ph type="sldNum" sz="quarter" idx="12"/>
          </p:nvPr>
        </p:nvSpPr>
        <p:spPr/>
        <p:txBody>
          <a:bodyPr/>
          <a:lstStyle/>
          <a:p>
            <a:fld id="{C04E4235-3221-4562-AAE0-514E01BB9EAB}" type="slidenum">
              <a:rPr lang="en-US" smtClean="0"/>
              <a:t>33</a:t>
            </a:fld>
            <a:endParaRPr lang="en-US"/>
          </a:p>
        </p:txBody>
      </p:sp>
    </p:spTree>
    <p:extLst>
      <p:ext uri="{BB962C8B-B14F-4D97-AF65-F5344CB8AC3E}">
        <p14:creationId xmlns:p14="http://schemas.microsoft.com/office/powerpoint/2010/main" val="1045274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nhớ trong (Main memory)</a:t>
            </a:r>
          </a:p>
        </p:txBody>
      </p:sp>
      <p:sp>
        <p:nvSpPr>
          <p:cNvPr id="3" name="Content Placeholder 2"/>
          <p:cNvSpPr>
            <a:spLocks noGrp="1"/>
          </p:cNvSpPr>
          <p:nvPr>
            <p:ph idx="1"/>
          </p:nvPr>
        </p:nvSpPr>
        <p:spPr>
          <a:xfrm>
            <a:off x="982133" y="1366684"/>
            <a:ext cx="7704667" cy="5207735"/>
          </a:xfrm>
        </p:spPr>
        <p:txBody>
          <a:bodyPr>
            <a:normAutofit lnSpcReduction="10000"/>
          </a:bodyPr>
          <a:lstStyle/>
          <a:p>
            <a:r>
              <a:rPr lang="en-US"/>
              <a:t>Bộ nhớ ROM</a:t>
            </a:r>
          </a:p>
          <a:p>
            <a:endParaRPr lang="en-US"/>
          </a:p>
          <a:p>
            <a:endParaRPr lang="en-US"/>
          </a:p>
          <a:p>
            <a:endParaRPr lang="en-US"/>
          </a:p>
          <a:p>
            <a:pPr algn="just">
              <a:spcBef>
                <a:spcPts val="700"/>
              </a:spcBef>
              <a:buClrTx/>
              <a:buSzPct val="85000"/>
              <a:buNone/>
            </a:pPr>
            <a:r>
              <a:rPr lang="en-US">
                <a:solidFill>
                  <a:srgbClr val="7E52CC"/>
                </a:solidFill>
              </a:rPr>
              <a:t>	</a:t>
            </a:r>
            <a:r>
              <a:rPr lang="en-US" sz="2000">
                <a:solidFill>
                  <a:srgbClr val="FF0000"/>
                </a:solidFill>
              </a:rPr>
              <a:t>ROM (Read Only Memory): </a:t>
            </a:r>
            <a:r>
              <a:rPr lang="en-US" sz="2000"/>
              <a:t>là loại bộ nhớ chỉ đọc. </a:t>
            </a:r>
          </a:p>
          <a:p>
            <a:pPr lvl="1" algn="just">
              <a:spcBef>
                <a:spcPts val="700"/>
              </a:spcBef>
              <a:buClrTx/>
              <a:buSzPct val="85000"/>
              <a:buFont typeface="Arial" pitchFamily="34" charset="0"/>
              <a:buChar char="•"/>
            </a:pPr>
            <a:r>
              <a:rPr lang="vi-VN" sz="2000"/>
              <a:t>Lưu trữ các chương trình hệ thống đã được cài đặt cố định khi sản xuất: chương trình kiểm tra các thiết bị của máy, chương trình khởi động, chương trình nhập xuất... </a:t>
            </a:r>
          </a:p>
          <a:p>
            <a:pPr lvl="1" algn="just">
              <a:spcBef>
                <a:spcPts val="700"/>
              </a:spcBef>
              <a:buClrTx/>
              <a:buSzPct val="85000"/>
              <a:buFont typeface="Arial" pitchFamily="34" charset="0"/>
              <a:buChar char="•"/>
            </a:pPr>
            <a:r>
              <a:rPr lang="vi-VN" sz="2000"/>
              <a:t>Khi bật máy, các chương trình sẽ tự động được thi hành.</a:t>
            </a:r>
          </a:p>
          <a:p>
            <a:pPr lvl="1" algn="just">
              <a:spcBef>
                <a:spcPts val="700"/>
              </a:spcBef>
              <a:buClrTx/>
              <a:buSzPct val="85000"/>
              <a:buFont typeface="Arial" pitchFamily="34" charset="0"/>
              <a:buChar char="•"/>
            </a:pPr>
            <a:r>
              <a:rPr lang="vi-VN" sz="2000"/>
              <a:t>Dữ liện ghi trong ROM không bị mất đi khi mất điện hoặc tắt máy.</a:t>
            </a:r>
          </a:p>
          <a:p>
            <a:pPr>
              <a:spcBef>
                <a:spcPts val="700"/>
              </a:spcBef>
              <a:buClrTx/>
              <a:buSzPct val="85000"/>
              <a:buNone/>
            </a:pPr>
            <a:endParaRPr lang="en-US" sz="2000"/>
          </a:p>
          <a:p>
            <a:pPr>
              <a:spcBef>
                <a:spcPts val="700"/>
              </a:spcBef>
              <a:buClrTx/>
              <a:buSzPct val="85000"/>
              <a:buNone/>
            </a:pPr>
            <a:endParaRPr lang="en-US" sz="2000"/>
          </a:p>
          <a:p>
            <a:pPr marL="0" indent="0">
              <a:buNone/>
            </a:pPr>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861" y="1306793"/>
            <a:ext cx="3491889" cy="21222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34</a:t>
            </a:fld>
            <a:endParaRPr lang="en-US"/>
          </a:p>
        </p:txBody>
      </p:sp>
    </p:spTree>
    <p:extLst>
      <p:ext uri="{BB962C8B-B14F-4D97-AF65-F5344CB8AC3E}">
        <p14:creationId xmlns:p14="http://schemas.microsoft.com/office/powerpoint/2010/main" val="375988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nhớ ngoài</a:t>
            </a:r>
          </a:p>
        </p:txBody>
      </p:sp>
      <p:sp>
        <p:nvSpPr>
          <p:cNvPr id="3" name="Content Placeholder 2"/>
          <p:cNvSpPr>
            <a:spLocks noGrp="1"/>
          </p:cNvSpPr>
          <p:nvPr>
            <p:ph idx="1"/>
          </p:nvPr>
        </p:nvSpPr>
        <p:spPr/>
        <p:txBody>
          <a:bodyPr/>
          <a:lstStyle/>
          <a:p>
            <a:r>
              <a:rPr lang="en-US" sz="2400"/>
              <a:t>Lư</a:t>
            </a:r>
            <a:r>
              <a:rPr lang="vi-VN" sz="2400"/>
              <a:t>u dữ liệu và chương trình của người sử dụng.</a:t>
            </a:r>
          </a:p>
          <a:p>
            <a:r>
              <a:rPr lang="en-US" sz="2400"/>
              <a:t>Đ</a:t>
            </a:r>
            <a:r>
              <a:rPr lang="vi-VN" sz="2400"/>
              <a:t>ặc điể</a:t>
            </a:r>
            <a:r>
              <a:rPr lang="en-US" sz="2400"/>
              <a:t>m</a:t>
            </a:r>
            <a:endParaRPr lang="vi-VN" sz="2400"/>
          </a:p>
          <a:p>
            <a:pPr lvl="1"/>
            <a:r>
              <a:rPr lang="vi-VN"/>
              <a:t> </a:t>
            </a:r>
            <a:r>
              <a:rPr lang="vi-VN" sz="2000"/>
              <a:t>dung lượng lưu trữ lớn hơn so với bộ nhớ trong.</a:t>
            </a:r>
          </a:p>
          <a:p>
            <a:pPr lvl="1"/>
            <a:r>
              <a:rPr lang="vi-VN" sz="2000"/>
              <a:t>dùng bộ nhớ ngoài để đọc và ghi dữ liệu và thông tin của bộ nhớ ngoài không bị mất khi máy bị tắt.</a:t>
            </a:r>
          </a:p>
          <a:p>
            <a:pPr lvl="1"/>
            <a:r>
              <a:rPr lang="vi-VN" sz="2000"/>
              <a:t>đĩa từ (đĩa mềm, đĩa cứng,</a:t>
            </a:r>
            <a:r>
              <a:rPr lang="en-US" sz="2000"/>
              <a:t> </a:t>
            </a:r>
            <a:r>
              <a:rPr lang="vi-VN" sz="2000"/>
              <a:t>usb), đĩa quang…</a:t>
            </a:r>
            <a:endParaRPr lang="en-US" sz="200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337368"/>
            <a:ext cx="19050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97730"/>
            <a:ext cx="2320925" cy="1544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621530"/>
            <a:ext cx="1885950" cy="1614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lide Number Placeholder 7"/>
          <p:cNvSpPr>
            <a:spLocks noGrp="1"/>
          </p:cNvSpPr>
          <p:nvPr>
            <p:ph type="sldNum" sz="quarter" idx="12"/>
          </p:nvPr>
        </p:nvSpPr>
        <p:spPr/>
        <p:txBody>
          <a:bodyPr/>
          <a:lstStyle/>
          <a:p>
            <a:fld id="{C04E4235-3221-4562-AAE0-514E01BB9EAB}" type="slidenum">
              <a:rPr lang="en-US" smtClean="0"/>
              <a:t>35</a:t>
            </a:fld>
            <a:endParaRPr lang="en-US"/>
          </a:p>
        </p:txBody>
      </p:sp>
    </p:spTree>
    <p:extLst>
      <p:ext uri="{BB962C8B-B14F-4D97-AF65-F5344CB8AC3E}">
        <p14:creationId xmlns:p14="http://schemas.microsoft.com/office/powerpoint/2010/main" val="211418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nhớ ngoài</a:t>
            </a:r>
          </a:p>
        </p:txBody>
      </p:sp>
      <p:sp>
        <p:nvSpPr>
          <p:cNvPr id="3" name="Content Placeholder 2"/>
          <p:cNvSpPr>
            <a:spLocks noGrp="1"/>
          </p:cNvSpPr>
          <p:nvPr>
            <p:ph idx="1"/>
          </p:nvPr>
        </p:nvSpPr>
        <p:spPr>
          <a:xfrm>
            <a:off x="765811" y="1366685"/>
            <a:ext cx="7920990" cy="4633132"/>
          </a:xfrm>
        </p:spPr>
        <p:txBody>
          <a:bodyPr>
            <a:normAutofit fontScale="92500"/>
          </a:bodyPr>
          <a:lstStyle/>
          <a:p>
            <a:pPr algn="just"/>
            <a:r>
              <a:rPr lang="en-US"/>
              <a:t>Ổ đĩa cứng:</a:t>
            </a:r>
          </a:p>
          <a:p>
            <a:pPr lvl="1" algn="just"/>
            <a:r>
              <a:rPr lang="en-US"/>
              <a:t>Là nơi lưu trữ lâu dài hệ điều hành, phần mềm và mọi dữ liệu của máy tính với dung lượng lớn (hiện nay ~ 500GB)</a:t>
            </a:r>
          </a:p>
          <a:p>
            <a:pPr lvl="1" algn="just">
              <a:spcAft>
                <a:spcPts val="600"/>
              </a:spcAft>
            </a:pPr>
            <a:r>
              <a:rPr lang="en-US"/>
              <a:t>Gồm các đĩa từ xoay quanh một trục quay, mỗi đĩa từ được bao phủ một lớp từ tính bên ngoài để ghi thông tin</a:t>
            </a:r>
          </a:p>
          <a:p>
            <a:pPr lvl="1" algn="just">
              <a:spcBef>
                <a:spcPts val="0"/>
              </a:spcBef>
            </a:pPr>
            <a:r>
              <a:rPr lang="en-US"/>
              <a:t>Mỗi mặt đĩa có một tập các vòng tròn gọi là các rãnh ghi (track), mỗi rãnh lại được chia </a:t>
            </a:r>
          </a:p>
          <a:p>
            <a:pPr marL="457200" lvl="1" indent="0" algn="just">
              <a:spcBef>
                <a:spcPts val="0"/>
              </a:spcBef>
              <a:buNone/>
            </a:pPr>
            <a:r>
              <a:rPr lang="en-US"/>
              <a:t>     thành các cung (sector), đây là </a:t>
            </a:r>
          </a:p>
          <a:p>
            <a:pPr marL="457200" lvl="1" indent="0" algn="just">
              <a:spcBef>
                <a:spcPts val="0"/>
              </a:spcBef>
              <a:buNone/>
            </a:pPr>
            <a:r>
              <a:rPr lang="en-US"/>
              <a:t>     nơi đầu đọc/ghi sẽ đọc và lưu trữ</a:t>
            </a:r>
          </a:p>
          <a:p>
            <a:pPr marL="457200" lvl="1" indent="0" algn="just">
              <a:spcBef>
                <a:spcPts val="0"/>
              </a:spcBef>
              <a:buNone/>
            </a:pPr>
            <a:r>
              <a:rPr lang="en-US"/>
              <a:t>     dữ liệu.</a:t>
            </a:r>
          </a:p>
          <a:p>
            <a:pPr lvl="1" algn="just"/>
            <a:endParaRPr lang="en-US"/>
          </a:p>
          <a:p>
            <a:pPr lvl="1" algn="just"/>
            <a:endParaRPr lang="en-US"/>
          </a:p>
          <a:p>
            <a:pPr algn="just"/>
            <a:endParaRPr 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6120750" y="4263389"/>
            <a:ext cx="2646060" cy="1997721"/>
          </a:xfrm>
          <a:prstGeom prst="rect">
            <a:avLst/>
          </a:prstGeom>
          <a:noFill/>
          <a:ln>
            <a:noFill/>
          </a:ln>
        </p:spPr>
      </p:pic>
      <p:sp>
        <p:nvSpPr>
          <p:cNvPr id="5" name="Slide Number Placeholder 4"/>
          <p:cNvSpPr>
            <a:spLocks noGrp="1"/>
          </p:cNvSpPr>
          <p:nvPr>
            <p:ph type="sldNum" sz="quarter" idx="12"/>
          </p:nvPr>
        </p:nvSpPr>
        <p:spPr/>
        <p:txBody>
          <a:bodyPr/>
          <a:lstStyle/>
          <a:p>
            <a:fld id="{C04E4235-3221-4562-AAE0-514E01BB9EAB}" type="slidenum">
              <a:rPr lang="en-US" smtClean="0"/>
              <a:t>36</a:t>
            </a:fld>
            <a:endParaRPr lang="en-US"/>
          </a:p>
        </p:txBody>
      </p:sp>
    </p:spTree>
    <p:extLst>
      <p:ext uri="{BB962C8B-B14F-4D97-AF65-F5344CB8AC3E}">
        <p14:creationId xmlns:p14="http://schemas.microsoft.com/office/powerpoint/2010/main" val="2305064145"/>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nhớ ngoài</a:t>
            </a:r>
          </a:p>
        </p:txBody>
      </p:sp>
      <p:sp>
        <p:nvSpPr>
          <p:cNvPr id="3" name="Content Placeholder 2"/>
          <p:cNvSpPr>
            <a:spLocks noGrp="1"/>
          </p:cNvSpPr>
          <p:nvPr>
            <p:ph idx="1"/>
          </p:nvPr>
        </p:nvSpPr>
        <p:spPr/>
        <p:txBody>
          <a:bodyPr>
            <a:normAutofit fontScale="92500" lnSpcReduction="10000"/>
          </a:bodyPr>
          <a:lstStyle/>
          <a:p>
            <a:pPr algn="just"/>
            <a:r>
              <a:rPr lang="en-US"/>
              <a:t>Ổ đĩa quang:</a:t>
            </a:r>
          </a:p>
          <a:p>
            <a:pPr lvl="1" algn="just"/>
            <a:r>
              <a:rPr lang="en-US"/>
              <a:t>Được thiết kế để đọc/ghi dữ liệu từ đĩa CD–Compact Disc hoặc đĩa DVD - Digital Versatile Disc, thường được gọi là ổ đĩa CD, ổ đĩa DVD.</a:t>
            </a:r>
          </a:p>
          <a:p>
            <a:pPr lvl="1" algn="just"/>
            <a:r>
              <a:rPr lang="en-US"/>
              <a:t>Sử dụng thiết bị phát ra tia laser chiếu vào bề mặt đĩa quang và phản xạ lại trên đầu thu sau đó được giải mã thành tín hiệu để đọc hoặc ghi trên đĩa. </a:t>
            </a:r>
          </a:p>
          <a:p>
            <a:pPr lvl="1" algn="just"/>
            <a:r>
              <a:rPr lang="en-US"/>
              <a:t>Tốc độ đọc hoặc ghi dữ liệu: 16X, 24X, 52X… với X là đơn vị đo tốc độ đọc dữ liệu của ổ đĩa, 1X có giá trị là 150 Kbps (đọc 150 Kilobyte dữ liệu trong một giây).</a:t>
            </a:r>
          </a:p>
          <a:p>
            <a:pPr lvl="1" algn="just"/>
            <a:r>
              <a:rPr lang="en-US"/>
              <a:t>Ổ đĩa CD-R/DVD-R: chỉ có thể đọc dữ liệu, ổ đĩa CD-RW/DVD-RW: có thể đọc và ghi dữ liệu lên đĩa quang.</a:t>
            </a:r>
          </a:p>
          <a:p>
            <a:pPr lvl="1" algn="just"/>
            <a:endParaRPr lang="en-US"/>
          </a:p>
          <a:p>
            <a:pPr lvl="1" algn="just"/>
            <a:endParaRPr lang="en-US"/>
          </a:p>
          <a:p>
            <a:pPr algn="just"/>
            <a:endParaRPr lang="en-US"/>
          </a:p>
        </p:txBody>
      </p:sp>
      <p:pic>
        <p:nvPicPr>
          <p:cNvPr id="4" name="Picture 5">
            <a:extLst>
              <a:ext uri="{FF2B5EF4-FFF2-40B4-BE49-F238E27FC236}">
                <a16:creationId xmlns:a16="http://schemas.microsoft.com/office/drawing/2014/main" xmlns="" id="{79B7CBB0-D609-45B4-A136-681E237620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7378" y="359549"/>
            <a:ext cx="1569422" cy="13435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37</a:t>
            </a:fld>
            <a:endParaRPr lang="en-US"/>
          </a:p>
        </p:txBody>
      </p:sp>
    </p:spTree>
    <p:extLst>
      <p:ext uri="{BB962C8B-B14F-4D97-AF65-F5344CB8AC3E}">
        <p14:creationId xmlns:p14="http://schemas.microsoft.com/office/powerpoint/2010/main" val="373264627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nhớ ngoài</a:t>
            </a:r>
          </a:p>
        </p:txBody>
      </p:sp>
      <p:sp>
        <p:nvSpPr>
          <p:cNvPr id="3" name="Content Placeholder 2"/>
          <p:cNvSpPr>
            <a:spLocks noGrp="1"/>
          </p:cNvSpPr>
          <p:nvPr>
            <p:ph idx="1"/>
          </p:nvPr>
        </p:nvSpPr>
        <p:spPr/>
        <p:txBody>
          <a:bodyPr>
            <a:normAutofit fontScale="85000" lnSpcReduction="10000"/>
          </a:bodyPr>
          <a:lstStyle/>
          <a:p>
            <a:pPr algn="just"/>
            <a:r>
              <a:rPr lang="en-US"/>
              <a:t>Ổ đĩa USB Flash:</a:t>
            </a:r>
          </a:p>
          <a:p>
            <a:pPr lvl="1" algn="just"/>
            <a:r>
              <a:rPr lang="en-US"/>
              <a:t>Kích thước nhỏ nhẹ, cơ động, độ tin cậy và tuổi thọ cao.</a:t>
            </a:r>
          </a:p>
          <a:p>
            <a:pPr lvl="1" algn="just"/>
            <a:r>
              <a:rPr lang="en-US"/>
              <a:t>Sử dụng bộ nhớ flash với đặc điểm cho phép ghi và đọc dữ liệu nhiều lần với tốc độ nhanh. </a:t>
            </a:r>
          </a:p>
          <a:p>
            <a:pPr lvl="1" algn="just"/>
            <a:r>
              <a:rPr lang="en-US"/>
              <a:t>Dung lượng phổ biến hiện nay thường là 4GB, 8GB, 16GB... và nhiều hơn nữa.</a:t>
            </a:r>
          </a:p>
          <a:p>
            <a:pPr lvl="1" algn="just">
              <a:spcBef>
                <a:spcPts val="600"/>
              </a:spcBef>
            </a:pPr>
            <a:r>
              <a:rPr lang="en-US"/>
              <a:t>Để truy cập dữ liệu trong ổ USB, cần kết nối ổ với một đầu nối USB sử dụng chuẩn type-A với 3 </a:t>
            </a:r>
          </a:p>
          <a:p>
            <a:pPr marL="457200" lvl="1" indent="0" algn="just">
              <a:spcBef>
                <a:spcPts val="0"/>
              </a:spcBef>
              <a:buNone/>
            </a:pPr>
            <a:r>
              <a:rPr lang="en-US"/>
              <a:t>    thế hệ chuẩn giao tiếp 1.0, 2.0, 3.0</a:t>
            </a:r>
          </a:p>
          <a:p>
            <a:pPr lvl="1" algn="just">
              <a:spcBef>
                <a:spcPts val="600"/>
              </a:spcBef>
            </a:pPr>
            <a:r>
              <a:rPr lang="en-US"/>
              <a:t>Chuẩn 2.0 đang được sử dụng rộng rãi </a:t>
            </a:r>
          </a:p>
          <a:p>
            <a:pPr marL="457200" lvl="1" indent="0" algn="just">
              <a:spcBef>
                <a:spcPts val="0"/>
              </a:spcBef>
              <a:buNone/>
            </a:pPr>
            <a:r>
              <a:rPr lang="en-US"/>
              <a:t>     với tốc độ cao. Chuẩn3.0 mới xuất hiện </a:t>
            </a:r>
          </a:p>
          <a:p>
            <a:pPr marL="457200" lvl="1" indent="0" algn="just">
              <a:spcBef>
                <a:spcPts val="0"/>
              </a:spcBef>
              <a:buNone/>
            </a:pPr>
            <a:r>
              <a:rPr lang="en-US"/>
              <a:t>     và có tốc độ nhanh hơn chuẩn 2.0.</a:t>
            </a:r>
          </a:p>
          <a:p>
            <a:pPr lvl="1" algn="just"/>
            <a:endParaRPr lang="en-US"/>
          </a:p>
          <a:p>
            <a:pPr algn="just"/>
            <a:endParaRPr lang="en-US"/>
          </a:p>
        </p:txBody>
      </p:sp>
      <p:pic>
        <p:nvPicPr>
          <p:cNvPr id="7" name="Picture 6" descr="https://upload.wikimedia.org/wikipedia/commons/thumb/2/2c/USB_flash_drive.JPG/300px-USB_flash_drive.JP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660232" y="4293096"/>
            <a:ext cx="2160240" cy="2241029"/>
          </a:xfrm>
          <a:prstGeom prst="rect">
            <a:avLst/>
          </a:prstGeom>
          <a:noFill/>
          <a:ln>
            <a:noFill/>
          </a:ln>
        </p:spPr>
      </p:pic>
      <p:sp>
        <p:nvSpPr>
          <p:cNvPr id="5" name="Slide Number Placeholder 4"/>
          <p:cNvSpPr>
            <a:spLocks noGrp="1"/>
          </p:cNvSpPr>
          <p:nvPr>
            <p:ph type="sldNum" sz="quarter" idx="12"/>
          </p:nvPr>
        </p:nvSpPr>
        <p:spPr/>
        <p:txBody>
          <a:bodyPr/>
          <a:lstStyle/>
          <a:p>
            <a:fld id="{C04E4235-3221-4562-AAE0-514E01BB9EAB}" type="slidenum">
              <a:rPr lang="en-US" smtClean="0"/>
              <a:t>38</a:t>
            </a:fld>
            <a:endParaRPr lang="en-US"/>
          </a:p>
        </p:txBody>
      </p:sp>
    </p:spTree>
    <p:extLst>
      <p:ext uri="{BB962C8B-B14F-4D97-AF65-F5344CB8AC3E}">
        <p14:creationId xmlns:p14="http://schemas.microsoft.com/office/powerpoint/2010/main" val="3058817454"/>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Bộ nhớ ngoài</a:t>
            </a:r>
          </a:p>
        </p:txBody>
      </p:sp>
      <p:sp>
        <p:nvSpPr>
          <p:cNvPr id="3" name="Content Placeholder 2"/>
          <p:cNvSpPr>
            <a:spLocks noGrp="1"/>
          </p:cNvSpPr>
          <p:nvPr>
            <p:ph idx="1"/>
          </p:nvPr>
        </p:nvSpPr>
        <p:spPr/>
        <p:txBody>
          <a:bodyPr>
            <a:normAutofit fontScale="92500" lnSpcReduction="10000"/>
          </a:bodyPr>
          <a:lstStyle/>
          <a:p>
            <a:pPr algn="just"/>
            <a:r>
              <a:rPr lang="en-US"/>
              <a:t>Thẻ nhớ:</a:t>
            </a:r>
          </a:p>
          <a:p>
            <a:pPr lvl="1" algn="just"/>
            <a:r>
              <a:rPr lang="en-US"/>
              <a:t>Là một dạng bộ nhớ mở rộng của các thiết bị số cầm tay như Máy tính bảng, Điện thoại di động, Máy ảnh số và nhiều thiết bị giải trí khác… </a:t>
            </a:r>
          </a:p>
          <a:p>
            <a:pPr lvl="1" algn="just"/>
            <a:r>
              <a:rPr lang="en-US"/>
              <a:t>Nhỏ gọn và sử dụng công nghệ flash để ghi dữ liệu, đồng thời có dung lượng lưu trữ đa dạng 2GB, 4GB, 8GB, 16GB... đặc biệt có thể lên tới 512GB.</a:t>
            </a:r>
          </a:p>
          <a:p>
            <a:pPr lvl="1" algn="just"/>
            <a:r>
              <a:rPr lang="en-US"/>
              <a:t>Máy tính có thể đọc/ghi dữ liệu của thẻ</a:t>
            </a:r>
          </a:p>
          <a:p>
            <a:pPr marL="457200" lvl="1" indent="0" algn="just">
              <a:spcBef>
                <a:spcPts val="0"/>
              </a:spcBef>
              <a:buNone/>
            </a:pPr>
            <a:r>
              <a:rPr lang="en-US"/>
              <a:t>    nhớ từ các thiết bị số thông qua các đầu</a:t>
            </a:r>
          </a:p>
          <a:p>
            <a:pPr marL="457200" lvl="1" indent="0" algn="just">
              <a:spcBef>
                <a:spcPts val="0"/>
              </a:spcBef>
              <a:buNone/>
            </a:pPr>
            <a:r>
              <a:rPr lang="en-US"/>
              <a:t>    đọc thẻ (Card Reader) có chuẩn giao tiếp</a:t>
            </a:r>
          </a:p>
          <a:p>
            <a:pPr marL="457200" lvl="1" indent="0" algn="just">
              <a:spcBef>
                <a:spcPts val="0"/>
              </a:spcBef>
              <a:buNone/>
            </a:pPr>
            <a:r>
              <a:rPr lang="en-US"/>
              <a:t>    USB, một số máy tính xách tay được tích</a:t>
            </a:r>
          </a:p>
          <a:p>
            <a:pPr marL="457200" lvl="1" indent="0" algn="just">
              <a:spcBef>
                <a:spcPts val="0"/>
              </a:spcBef>
              <a:buNone/>
            </a:pPr>
            <a:r>
              <a:rPr lang="en-US"/>
              <a:t>    hợp sẵn đầu đọc thẻ.</a:t>
            </a:r>
          </a:p>
          <a:p>
            <a:pPr algn="just"/>
            <a:endParaRPr 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7421802" y="3989070"/>
            <a:ext cx="1480130" cy="1891996"/>
          </a:xfrm>
          <a:prstGeom prst="rect">
            <a:avLst/>
          </a:prstGeom>
          <a:noFill/>
          <a:ln>
            <a:noFill/>
          </a:ln>
        </p:spPr>
      </p:pic>
      <p:sp>
        <p:nvSpPr>
          <p:cNvPr id="5" name="Slide Number Placeholder 4"/>
          <p:cNvSpPr>
            <a:spLocks noGrp="1"/>
          </p:cNvSpPr>
          <p:nvPr>
            <p:ph type="sldNum" sz="quarter" idx="12"/>
          </p:nvPr>
        </p:nvSpPr>
        <p:spPr/>
        <p:txBody>
          <a:bodyPr/>
          <a:lstStyle/>
          <a:p>
            <a:fld id="{C04E4235-3221-4562-AAE0-514E01BB9EAB}" type="slidenum">
              <a:rPr lang="en-US" smtClean="0"/>
              <a:t>39</a:t>
            </a:fld>
            <a:endParaRPr lang="en-US"/>
          </a:p>
        </p:txBody>
      </p:sp>
    </p:spTree>
    <p:extLst>
      <p:ext uri="{BB962C8B-B14F-4D97-AF65-F5344CB8AC3E}">
        <p14:creationId xmlns:p14="http://schemas.microsoft.com/office/powerpoint/2010/main" val="188234213"/>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EA68AA-0929-4EFA-A036-884585612AD5}"/>
              </a:ext>
            </a:extLst>
          </p:cNvPr>
          <p:cNvSpPr>
            <a:spLocks noGrp="1"/>
          </p:cNvSpPr>
          <p:nvPr>
            <p:ph type="title"/>
          </p:nvPr>
        </p:nvSpPr>
        <p:spPr/>
        <p:txBody>
          <a:bodyPr>
            <a:normAutofit fontScale="90000"/>
          </a:bodyPr>
          <a:lstStyle/>
          <a:p>
            <a:r>
              <a:rPr lang="en-US"/>
              <a:t>Các khái niệm cơ bản – Thông tin</a:t>
            </a:r>
          </a:p>
        </p:txBody>
      </p:sp>
      <p:sp>
        <p:nvSpPr>
          <p:cNvPr id="3" name="Content Placeholder 2">
            <a:extLst>
              <a:ext uri="{FF2B5EF4-FFF2-40B4-BE49-F238E27FC236}">
                <a16:creationId xmlns:a16="http://schemas.microsoft.com/office/drawing/2014/main" xmlns="" id="{476AA274-8480-46F6-A06C-493513C452F3}"/>
              </a:ext>
            </a:extLst>
          </p:cNvPr>
          <p:cNvSpPr>
            <a:spLocks noGrp="1"/>
          </p:cNvSpPr>
          <p:nvPr>
            <p:ph idx="1"/>
          </p:nvPr>
        </p:nvSpPr>
        <p:spPr>
          <a:xfrm>
            <a:off x="982133" y="1393190"/>
            <a:ext cx="7704667" cy="4633132"/>
          </a:xfrm>
        </p:spPr>
        <p:txBody>
          <a:bodyPr>
            <a:normAutofit lnSpcReduction="10000"/>
          </a:bodyPr>
          <a:lstStyle/>
          <a:p>
            <a:pPr eaLnBrk="1" hangingPunct="1">
              <a:lnSpc>
                <a:spcPct val="150000"/>
              </a:lnSpc>
              <a:spcBef>
                <a:spcPts val="650"/>
              </a:spcBef>
              <a:buClrTx/>
              <a:buSzPct val="85000"/>
              <a:buFont typeface="Wingdings" panose="05000000000000000000" pitchFamily="2" charset="2"/>
              <a:buChar char="Ø"/>
            </a:pPr>
            <a:r>
              <a:rPr lang="vi-VN"/>
              <a:t>Thông tin là sự phản ánh các sự vật, hiện tượng của thế giới khách quan và các hoạt động của con người trong đời sống xã hội.</a:t>
            </a:r>
          </a:p>
          <a:p>
            <a:pPr lvl="1">
              <a:lnSpc>
                <a:spcPct val="150000"/>
              </a:lnSpc>
              <a:spcBef>
                <a:spcPts val="650"/>
              </a:spcBef>
              <a:buClrTx/>
              <a:buSzPct val="85000"/>
              <a:buFont typeface="Arial" panose="020B0604020202020204" pitchFamily="34" charset="0"/>
              <a:buChar char="•"/>
            </a:pPr>
            <a:r>
              <a:rPr lang="vi-VN" sz="2000">
                <a:solidFill>
                  <a:srgbClr val="002060"/>
                </a:solidFill>
              </a:rPr>
              <a:t>Thông tin là một thông báo hay một bản tin nhận được để làm tăng sự hiểu biết của đối tượng nhận tin về một vấn đề nào đó. </a:t>
            </a:r>
          </a:p>
          <a:p>
            <a:pPr lvl="1">
              <a:lnSpc>
                <a:spcPct val="150000"/>
              </a:lnSpc>
              <a:spcBef>
                <a:spcPts val="650"/>
              </a:spcBef>
              <a:buClrTx/>
              <a:buSzPct val="85000"/>
              <a:buFont typeface="Arial" panose="020B0604020202020204" pitchFamily="34" charset="0"/>
              <a:buChar char="•"/>
            </a:pPr>
            <a:r>
              <a:rPr lang="vi-VN" sz="2000">
                <a:solidFill>
                  <a:srgbClr val="002060"/>
                </a:solidFill>
              </a:rPr>
              <a:t>Thông tin là cái để ta hiểu biết và nhận thức thế giới.</a:t>
            </a:r>
          </a:p>
          <a:p>
            <a:pPr lvl="1">
              <a:lnSpc>
                <a:spcPct val="150000"/>
              </a:lnSpc>
              <a:spcBef>
                <a:spcPts val="650"/>
              </a:spcBef>
              <a:buClrTx/>
              <a:buSzPct val="85000"/>
              <a:buFont typeface="Arial" panose="020B0604020202020204" pitchFamily="34" charset="0"/>
              <a:buChar char="•"/>
            </a:pPr>
            <a:r>
              <a:rPr lang="vi-VN" sz="2000">
                <a:solidFill>
                  <a:srgbClr val="002060"/>
                </a:solidFill>
              </a:rPr>
              <a:t>Thông tin được biểu diễn bởi dữ liệu.</a:t>
            </a:r>
          </a:p>
        </p:txBody>
      </p:sp>
      <p:sp>
        <p:nvSpPr>
          <p:cNvPr id="4" name="Slide Number Placeholder 3"/>
          <p:cNvSpPr>
            <a:spLocks noGrp="1"/>
          </p:cNvSpPr>
          <p:nvPr>
            <p:ph type="sldNum" sz="quarter" idx="12"/>
          </p:nvPr>
        </p:nvSpPr>
        <p:spPr/>
        <p:txBody>
          <a:bodyPr/>
          <a:lstStyle/>
          <a:p>
            <a:fld id="{C04E4235-3221-4562-AAE0-514E01BB9EAB}" type="slidenum">
              <a:rPr lang="en-US" smtClean="0"/>
              <a:t>4</a:t>
            </a:fld>
            <a:endParaRPr lang="en-US"/>
          </a:p>
        </p:txBody>
      </p:sp>
    </p:spTree>
    <p:extLst>
      <p:ext uri="{BB962C8B-B14F-4D97-AF65-F5344CB8AC3E}">
        <p14:creationId xmlns:p14="http://schemas.microsoft.com/office/powerpoint/2010/main" val="2924643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normAutofit/>
          </a:bodyPr>
          <a:lstStyle/>
          <a:p>
            <a:pPr algn="just"/>
            <a:r>
              <a:rPr lang="en-US"/>
              <a:t>Gồm tất cả các thiết bị dùng để nhập/xuất dữ liệu trong máy tính.</a:t>
            </a:r>
          </a:p>
          <a:p>
            <a:pPr lvl="1" algn="just"/>
            <a:r>
              <a:rPr lang="en-US"/>
              <a:t>Thiết bị nhập</a:t>
            </a:r>
          </a:p>
          <a:p>
            <a:pPr lvl="1" algn="just"/>
            <a:r>
              <a:rPr lang="en-US"/>
              <a:t>Thiết bị xuất</a:t>
            </a:r>
          </a:p>
          <a:p>
            <a:pPr algn="just"/>
            <a:r>
              <a:rPr lang="en-US"/>
              <a:t>Có những thiết bị có thể vừa là thiết bị nhập vừa là thiết bị xuất như màn hình cảm ứng, ổ đĩa…</a:t>
            </a:r>
          </a:p>
        </p:txBody>
      </p:sp>
      <p:sp>
        <p:nvSpPr>
          <p:cNvPr id="5" name="Slide Number Placeholder 4"/>
          <p:cNvSpPr>
            <a:spLocks noGrp="1"/>
          </p:cNvSpPr>
          <p:nvPr>
            <p:ph type="sldNum" sz="quarter" idx="12"/>
          </p:nvPr>
        </p:nvSpPr>
        <p:spPr/>
        <p:txBody>
          <a:bodyPr/>
          <a:lstStyle/>
          <a:p>
            <a:fld id="{C04E4235-3221-4562-AAE0-514E01BB9EAB}" type="slidenum">
              <a:rPr lang="en-US" smtClean="0"/>
              <a:t>40</a:t>
            </a:fld>
            <a:endParaRPr lang="en-US"/>
          </a:p>
        </p:txBody>
      </p:sp>
    </p:spTree>
    <p:extLst>
      <p:ext uri="{BB962C8B-B14F-4D97-AF65-F5344CB8AC3E}">
        <p14:creationId xmlns:p14="http://schemas.microsoft.com/office/powerpoint/2010/main" val="1247954411"/>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851" y="3429000"/>
            <a:ext cx="2187575" cy="220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p:txBody>
          <a:bodyPr/>
          <a:lstStyle/>
          <a:p>
            <a:r>
              <a:rPr lang="en-US"/>
              <a:t>Thiết bị nhập (input)</a:t>
            </a:r>
          </a:p>
        </p:txBody>
      </p:sp>
      <p:sp>
        <p:nvSpPr>
          <p:cNvPr id="3" name="Content Placeholder 2"/>
          <p:cNvSpPr>
            <a:spLocks noGrp="1"/>
          </p:cNvSpPr>
          <p:nvPr>
            <p:ph idx="1"/>
          </p:nvPr>
        </p:nvSpPr>
        <p:spPr/>
        <p:txBody>
          <a:bodyPr/>
          <a:lstStyle/>
          <a:p>
            <a:r>
              <a:rPr lang="en-US"/>
              <a:t>Đưa thông tin vào máy tính để xử lý.</a:t>
            </a:r>
          </a:p>
          <a:p>
            <a:r>
              <a:rPr lang="en-US"/>
              <a:t>Các thiết bị nhập thông dụng như</a:t>
            </a:r>
          </a:p>
          <a:p>
            <a:pPr lvl="1"/>
            <a:r>
              <a:rPr lang="en-US"/>
              <a:t> chuột, bàn phím, máy quét, webcam…</a:t>
            </a:r>
          </a:p>
          <a:p>
            <a:endParaRPr lang="en-US"/>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581400"/>
            <a:ext cx="1828800" cy="143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794" y="3429000"/>
            <a:ext cx="3606971" cy="3224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lide Number Placeholder 7"/>
          <p:cNvSpPr>
            <a:spLocks noGrp="1"/>
          </p:cNvSpPr>
          <p:nvPr>
            <p:ph type="sldNum" sz="quarter" idx="12"/>
          </p:nvPr>
        </p:nvSpPr>
        <p:spPr/>
        <p:txBody>
          <a:bodyPr/>
          <a:lstStyle/>
          <a:p>
            <a:fld id="{C04E4235-3221-4562-AAE0-514E01BB9EAB}" type="slidenum">
              <a:rPr lang="en-US" smtClean="0"/>
              <a:t>41</a:t>
            </a:fld>
            <a:endParaRPr lang="en-US"/>
          </a:p>
        </p:txBody>
      </p:sp>
    </p:spTree>
    <p:extLst>
      <p:ext uri="{BB962C8B-B14F-4D97-AF65-F5344CB8AC3E}">
        <p14:creationId xmlns:p14="http://schemas.microsoft.com/office/powerpoint/2010/main" val="1516258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lstStyle/>
          <a:p>
            <a:pPr algn="just"/>
            <a:r>
              <a:rPr lang="en-US"/>
              <a:t>Bàn phím – Keyboard</a:t>
            </a:r>
          </a:p>
          <a:p>
            <a:pPr lvl="1" algn="just"/>
            <a:r>
              <a:rPr lang="en-US"/>
              <a:t>L</a:t>
            </a:r>
            <a:r>
              <a:rPr lang="vi-VN"/>
              <a:t>à thiết bị thông dụng để đưa thông tin vào RAM dưới dạng mã ASCII</a:t>
            </a:r>
            <a:r>
              <a:rPr lang="en-US"/>
              <a:t>, </a:t>
            </a:r>
            <a:r>
              <a:rPr lang="vi-VN"/>
              <a:t>có </a:t>
            </a:r>
            <a:r>
              <a:rPr lang="en-US"/>
              <a:t>hai </a:t>
            </a:r>
            <a:r>
              <a:rPr lang="vi-VN"/>
              <a:t>loại: 64 phím đối với máy </a:t>
            </a:r>
            <a:r>
              <a:rPr lang="en-US"/>
              <a:t>tính xách tay</a:t>
            </a:r>
            <a:r>
              <a:rPr lang="vi-VN"/>
              <a:t> </a:t>
            </a:r>
            <a:r>
              <a:rPr lang="en-US"/>
              <a:t>, </a:t>
            </a:r>
            <a:r>
              <a:rPr lang="vi-VN"/>
              <a:t>101 phím đối với các máy để bàn</a:t>
            </a:r>
            <a:r>
              <a:rPr lang="en-US"/>
              <a:t>.</a:t>
            </a:r>
          </a:p>
          <a:p>
            <a:pPr lvl="1" algn="just"/>
            <a:r>
              <a:rPr lang="en-US"/>
              <a:t>Được thiết kế tối ưu nhằm hỗ trợ tối đa người dùng trong quá trình nhập liệu và giảm các chấn thương lên cổ tay.</a:t>
            </a:r>
          </a:p>
          <a:p>
            <a:pPr lvl="1" algn="just"/>
            <a:endParaRPr lang="en-US"/>
          </a:p>
          <a:p>
            <a:pPr algn="just"/>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2548641" y="4846320"/>
            <a:ext cx="5613226" cy="1740746"/>
          </a:xfrm>
          <a:prstGeom prst="rect">
            <a:avLst/>
          </a:prstGeom>
          <a:noFill/>
          <a:ln>
            <a:noFill/>
          </a:ln>
        </p:spPr>
      </p:pic>
      <p:sp>
        <p:nvSpPr>
          <p:cNvPr id="5" name="Slide Number Placeholder 4"/>
          <p:cNvSpPr>
            <a:spLocks noGrp="1"/>
          </p:cNvSpPr>
          <p:nvPr>
            <p:ph type="sldNum" sz="quarter" idx="12"/>
          </p:nvPr>
        </p:nvSpPr>
        <p:spPr/>
        <p:txBody>
          <a:bodyPr/>
          <a:lstStyle/>
          <a:p>
            <a:fld id="{C04E4235-3221-4562-AAE0-514E01BB9EAB}" type="slidenum">
              <a:rPr lang="en-US" smtClean="0"/>
              <a:t>42</a:t>
            </a:fld>
            <a:endParaRPr lang="en-US"/>
          </a:p>
        </p:txBody>
      </p:sp>
    </p:spTree>
    <p:extLst>
      <p:ext uri="{BB962C8B-B14F-4D97-AF65-F5344CB8AC3E}">
        <p14:creationId xmlns:p14="http://schemas.microsoft.com/office/powerpoint/2010/main" val="810973621"/>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normAutofit fontScale="92500" lnSpcReduction="20000"/>
          </a:bodyPr>
          <a:lstStyle/>
          <a:p>
            <a:pPr algn="just"/>
            <a:r>
              <a:rPr lang="en-US"/>
              <a:t>Chuột– Mouse</a:t>
            </a:r>
          </a:p>
          <a:p>
            <a:pPr lvl="1" algn="just"/>
            <a:r>
              <a:rPr lang="en-US"/>
              <a:t>Là thiết bị dùng tiện lợi trong các phần mềm có giao diện cửa số/menu/biểu tượng, cho phép người dùng dễ dàng lựa chọn một đối tượng bằng cách di chuyển con trỏ chuột tới đối tượng đó và kích các nút chuột trái hoặc chuột phải.</a:t>
            </a:r>
          </a:p>
          <a:p>
            <a:pPr lvl="1" algn="just"/>
            <a:r>
              <a:rPr lang="en-US"/>
              <a:t>Bao gồm nhiều loại: chuột có dây hoặc không dây: chuột có dây sử dụng một viên bi nhỏ đặt bên trong, chuột không dây sử dụng ánh sáng quang học hoặc công nghệ đi-ốt; </a:t>
            </a:r>
          </a:p>
          <a:p>
            <a:pPr lvl="1" algn="just"/>
            <a:r>
              <a:rPr lang="en-US"/>
              <a:t>Chuột chỉ có 2 phím bấm gồm nút chuột</a:t>
            </a:r>
          </a:p>
          <a:p>
            <a:pPr marL="457200" lvl="1" indent="0" algn="just">
              <a:spcBef>
                <a:spcPts val="0"/>
              </a:spcBef>
              <a:buNone/>
            </a:pPr>
            <a:r>
              <a:rPr lang="en-US"/>
              <a:t>    trái và nút chuột phải hoặc chuột có thêm </a:t>
            </a:r>
          </a:p>
          <a:p>
            <a:pPr marL="457200" lvl="1" indent="0" algn="just">
              <a:spcBef>
                <a:spcPts val="0"/>
              </a:spcBef>
              <a:buNone/>
            </a:pPr>
            <a:r>
              <a:rPr lang="en-US"/>
              <a:t>    một bánh xe ở giữa để lăn chuột…</a:t>
            </a:r>
          </a:p>
          <a:p>
            <a:pPr algn="just"/>
            <a:endParaRPr 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7155180" y="5246370"/>
            <a:ext cx="1628780" cy="1126971"/>
          </a:xfrm>
          <a:prstGeom prst="rect">
            <a:avLst/>
          </a:prstGeom>
          <a:noFill/>
          <a:ln>
            <a:noFill/>
          </a:ln>
        </p:spPr>
      </p:pic>
      <p:sp>
        <p:nvSpPr>
          <p:cNvPr id="5" name="Slide Number Placeholder 4"/>
          <p:cNvSpPr>
            <a:spLocks noGrp="1"/>
          </p:cNvSpPr>
          <p:nvPr>
            <p:ph type="sldNum" sz="quarter" idx="12"/>
          </p:nvPr>
        </p:nvSpPr>
        <p:spPr/>
        <p:txBody>
          <a:bodyPr/>
          <a:lstStyle/>
          <a:p>
            <a:fld id="{C04E4235-3221-4562-AAE0-514E01BB9EAB}" type="slidenum">
              <a:rPr lang="en-US" smtClean="0"/>
              <a:t>43</a:t>
            </a:fld>
            <a:endParaRPr lang="en-US"/>
          </a:p>
        </p:txBody>
      </p:sp>
    </p:spTree>
    <p:extLst>
      <p:ext uri="{BB962C8B-B14F-4D97-AF65-F5344CB8AC3E}">
        <p14:creationId xmlns:p14="http://schemas.microsoft.com/office/powerpoint/2010/main" val="337953236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normAutofit lnSpcReduction="10000"/>
          </a:bodyPr>
          <a:lstStyle/>
          <a:p>
            <a:pPr algn="just"/>
            <a:r>
              <a:rPr lang="vi-VN"/>
              <a:t>Máy quét - Scanner</a:t>
            </a:r>
            <a:endParaRPr lang="en-US"/>
          </a:p>
          <a:p>
            <a:pPr lvl="1" algn="just"/>
            <a:r>
              <a:rPr lang="en-US"/>
              <a:t>C</a:t>
            </a:r>
            <a:r>
              <a:rPr lang="vi-VN"/>
              <a:t>ó khả năng chụp lại hình ảnh trên các tài liệu giấy rồi đưa vào máy tính dưới dạng số hóa. </a:t>
            </a:r>
            <a:endParaRPr lang="en-US"/>
          </a:p>
          <a:p>
            <a:pPr lvl="1" algn="just"/>
            <a:r>
              <a:rPr lang="en-US"/>
              <a:t>G</a:t>
            </a:r>
            <a:r>
              <a:rPr lang="vi-VN"/>
              <a:t>ồm ba bộ phận chính: Thấu kính nhạy quang, cơ cấu đẩy giấy và mạch logic điện tử dùng để biến đổi ánh sáng phản xạ thành hình ảnh điện tử.</a:t>
            </a:r>
            <a:endParaRPr lang="en-US"/>
          </a:p>
          <a:p>
            <a:pPr lvl="1" algn="just"/>
            <a:r>
              <a:rPr lang="en-US"/>
              <a:t>Có nhiều loại với công nghệ và chức năng khác nhau, có máy quét đen trắng, có máy quét màu, đầu ra có thể được định dạng là các file </a:t>
            </a:r>
          </a:p>
          <a:p>
            <a:pPr marL="457200" lvl="1" indent="0" algn="just">
              <a:buNone/>
            </a:pPr>
            <a:r>
              <a:rPr lang="en-US"/>
              <a:t>    ảnh hoặc các file pdf…</a:t>
            </a:r>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5383530" y="5267242"/>
            <a:ext cx="3038038" cy="1465150"/>
          </a:xfrm>
          <a:prstGeom prst="rect">
            <a:avLst/>
          </a:prstGeom>
          <a:noFill/>
          <a:ln>
            <a:noFill/>
          </a:ln>
        </p:spPr>
      </p:pic>
      <p:sp>
        <p:nvSpPr>
          <p:cNvPr id="5" name="Slide Number Placeholder 4"/>
          <p:cNvSpPr>
            <a:spLocks noGrp="1"/>
          </p:cNvSpPr>
          <p:nvPr>
            <p:ph type="sldNum" sz="quarter" idx="12"/>
          </p:nvPr>
        </p:nvSpPr>
        <p:spPr/>
        <p:txBody>
          <a:bodyPr/>
          <a:lstStyle/>
          <a:p>
            <a:fld id="{C04E4235-3221-4562-AAE0-514E01BB9EAB}" type="slidenum">
              <a:rPr lang="en-US" smtClean="0"/>
              <a:t>44</a:t>
            </a:fld>
            <a:endParaRPr lang="en-US"/>
          </a:p>
        </p:txBody>
      </p:sp>
    </p:spTree>
    <p:extLst>
      <p:ext uri="{BB962C8B-B14F-4D97-AF65-F5344CB8AC3E}">
        <p14:creationId xmlns:p14="http://schemas.microsoft.com/office/powerpoint/2010/main" val="1384697640"/>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xuất (output)</a:t>
            </a:r>
          </a:p>
        </p:txBody>
      </p:sp>
      <p:sp>
        <p:nvSpPr>
          <p:cNvPr id="3" name="Content Placeholder 2"/>
          <p:cNvSpPr>
            <a:spLocks noGrp="1"/>
          </p:cNvSpPr>
          <p:nvPr>
            <p:ph idx="1"/>
          </p:nvPr>
        </p:nvSpPr>
        <p:spPr/>
        <p:txBody>
          <a:bodyPr/>
          <a:lstStyle/>
          <a:p>
            <a:r>
              <a:rPr lang="en-US"/>
              <a:t>Xuất dữ liệu sau khi đã được xử lý.</a:t>
            </a:r>
          </a:p>
          <a:p>
            <a:r>
              <a:rPr lang="en-US"/>
              <a:t>Thiết bị xuất:</a:t>
            </a:r>
          </a:p>
          <a:p>
            <a:pPr lvl="1"/>
            <a:r>
              <a:rPr lang="en-US"/>
              <a:t>màn hình, máy in, loa, máy chiếu..</a:t>
            </a:r>
          </a:p>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886200"/>
            <a:ext cx="1811796" cy="18984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3571875"/>
            <a:ext cx="22860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AutoShape 2" descr="Kết quả hình ảnh cho lo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6270"/>
            <a:ext cx="22383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C04E4235-3221-4562-AAE0-514E01BB9EAB}" type="slidenum">
              <a:rPr lang="en-US" smtClean="0"/>
              <a:t>45</a:t>
            </a:fld>
            <a:endParaRPr lang="en-US"/>
          </a:p>
        </p:txBody>
      </p:sp>
    </p:spTree>
    <p:extLst>
      <p:ext uri="{BB962C8B-B14F-4D97-AF65-F5344CB8AC3E}">
        <p14:creationId xmlns:p14="http://schemas.microsoft.com/office/powerpoint/2010/main" val="2107293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normAutofit fontScale="92500" lnSpcReduction="10000"/>
          </a:bodyPr>
          <a:lstStyle/>
          <a:p>
            <a:pPr algn="just"/>
            <a:r>
              <a:rPr lang="en-US"/>
              <a:t>Màn hình - Monitor</a:t>
            </a:r>
          </a:p>
          <a:p>
            <a:pPr lvl="1" algn="just"/>
            <a:r>
              <a:rPr lang="en-US"/>
              <a:t>Hiển thị các dòng thông tin chứa trong máy tính dưới 2 dạng: dạng văn bản (text mode) và dạng đồ họa (graphics mode). </a:t>
            </a:r>
          </a:p>
          <a:p>
            <a:pPr lvl="1" algn="just"/>
            <a:r>
              <a:rPr lang="en-US"/>
              <a:t>Hình ảnh hiện trên màn hình gồm sự kết hợp của nhiều chấm nhỏ gọi là điểm ảnh (pixel).</a:t>
            </a:r>
          </a:p>
          <a:p>
            <a:pPr lvl="1" algn="just"/>
            <a:r>
              <a:rPr lang="en-US"/>
              <a:t>Màn hình thường có kích thước 9 inches, 12 inches, 14 inches, 17 inches và phân thành có 2 loại màn hình đơn sắc (Monochrome) hay màn hình màu (Color).</a:t>
            </a:r>
          </a:p>
          <a:p>
            <a:pPr lvl="1" algn="just"/>
            <a:r>
              <a:rPr lang="en-US"/>
              <a:t>Có 2 kiểu thiết kế màn hình: CRT (Cathode ray Cathode) dùng các bóng đèn điện tử và LCD (Liquid crystal display) dùng các tinh thể lỏng.</a:t>
            </a:r>
          </a:p>
        </p:txBody>
      </p:sp>
      <p:pic>
        <p:nvPicPr>
          <p:cNvPr id="4" name="Picture 3">
            <a:extLst>
              <a:ext uri="{FF2B5EF4-FFF2-40B4-BE49-F238E27FC236}">
                <a16:creationId xmlns:a16="http://schemas.microsoft.com/office/drawing/2014/main" xmlns="" id="{C254CB98-FBBE-47BC-B85F-A99566C77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786" y="274320"/>
            <a:ext cx="1430014" cy="14984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46</a:t>
            </a:fld>
            <a:endParaRPr lang="en-US"/>
          </a:p>
        </p:txBody>
      </p:sp>
    </p:spTree>
    <p:extLst>
      <p:ext uri="{BB962C8B-B14F-4D97-AF65-F5344CB8AC3E}">
        <p14:creationId xmlns:p14="http://schemas.microsoft.com/office/powerpoint/2010/main" val="115902719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lstStyle/>
          <a:p>
            <a:pPr algn="just"/>
            <a:r>
              <a:rPr lang="en-US"/>
              <a:t>Màn hình CRT</a:t>
            </a:r>
          </a:p>
          <a:p>
            <a:pPr lvl="1" algn="just"/>
            <a:r>
              <a:rPr lang="en-US"/>
              <a:t>Màn hình CRT màu về cơ bản gồm một bóng đèn hình lớn chứa 3 ống phóng điện tử cho 3 màu cơ bản: đỏ, xanh lá cây và xanh dương. </a:t>
            </a:r>
          </a:p>
          <a:p>
            <a:pPr lvl="1" algn="just"/>
            <a:r>
              <a:rPr lang="en-US"/>
              <a:t>Ba màu cơ bản này sẽ tạo ra được mọi màu khác cần hiển thị (sắc màu của mỗi điểm ảnh phụ thuộc vào độ sáng khác nhau của 3 màu cơ bản).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864" y="4547083"/>
            <a:ext cx="1915636" cy="188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C04E4235-3221-4562-AAE0-514E01BB9EAB}" type="slidenum">
              <a:rPr lang="en-US" smtClean="0"/>
              <a:t>47</a:t>
            </a:fld>
            <a:endParaRPr lang="en-US"/>
          </a:p>
        </p:txBody>
      </p:sp>
    </p:spTree>
    <p:extLst>
      <p:ext uri="{BB962C8B-B14F-4D97-AF65-F5344CB8AC3E}">
        <p14:creationId xmlns:p14="http://schemas.microsoft.com/office/powerpoint/2010/main" val="2343251467"/>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normAutofit fontScale="92500" lnSpcReduction="20000"/>
          </a:bodyPr>
          <a:lstStyle/>
          <a:p>
            <a:pPr algn="just"/>
            <a:r>
              <a:rPr lang="en-US"/>
              <a:t>Màn hình LCD</a:t>
            </a:r>
          </a:p>
          <a:p>
            <a:pPr lvl="1" algn="just"/>
            <a:r>
              <a:rPr lang="en-US"/>
              <a:t>Sử dụng các tinh thể lỏng có khả năng thay đổi tính phân cực của ánh sáng do đó thay đổi cường độ ánh sáng truyền qua khi kết hợp với các kính lọc phân cực. </a:t>
            </a:r>
          </a:p>
          <a:p>
            <a:pPr lvl="1" algn="just"/>
            <a:r>
              <a:rPr lang="en-US"/>
              <a:t>Được cấu tạo bởi các lớp xếp chồng lên nhau. Lớp dưới cùng là đèn nền, có tác dụng cung cấp ánh sáng nền (ánh sáng trắng); Lớp kính lọc phân cực; Lớp tinh thể lỏng được kẹp chặt giữa hai tấm thuỷ tinh mỏng; Lớp kính lọc phân cực có quang trục phân cực ngang. </a:t>
            </a:r>
          </a:p>
          <a:p>
            <a:pPr lvl="1" algn="just"/>
            <a:r>
              <a:rPr lang="en-US"/>
              <a:t>Công nghệ LCD mới, hiện đại, giúp</a:t>
            </a:r>
          </a:p>
          <a:p>
            <a:pPr marL="457200" lvl="1" indent="0" algn="just">
              <a:buNone/>
            </a:pPr>
            <a:r>
              <a:rPr lang="en-US"/>
              <a:t>    tiết kiệm điện hơn so với màn hình</a:t>
            </a:r>
          </a:p>
          <a:p>
            <a:pPr marL="457200" lvl="1" indent="0" algn="just">
              <a:buNone/>
            </a:pPr>
            <a:r>
              <a:rPr lang="en-US"/>
              <a:t>    CRT.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5020070"/>
            <a:ext cx="2361753" cy="182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C04E4235-3221-4562-AAE0-514E01BB9EAB}" type="slidenum">
              <a:rPr lang="en-US" smtClean="0"/>
              <a:t>48</a:t>
            </a:fld>
            <a:endParaRPr lang="en-US"/>
          </a:p>
        </p:txBody>
      </p:sp>
    </p:spTree>
    <p:extLst>
      <p:ext uri="{BB962C8B-B14F-4D97-AF65-F5344CB8AC3E}">
        <p14:creationId xmlns:p14="http://schemas.microsoft.com/office/powerpoint/2010/main" val="2988468841"/>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Thiết bị ngoại vi</a:t>
            </a:r>
          </a:p>
        </p:txBody>
      </p:sp>
      <p:sp>
        <p:nvSpPr>
          <p:cNvPr id="3" name="Content Placeholder 2"/>
          <p:cNvSpPr>
            <a:spLocks noGrp="1"/>
          </p:cNvSpPr>
          <p:nvPr>
            <p:ph idx="1"/>
          </p:nvPr>
        </p:nvSpPr>
        <p:spPr/>
        <p:txBody>
          <a:bodyPr>
            <a:normAutofit fontScale="92500" lnSpcReduction="20000"/>
          </a:bodyPr>
          <a:lstStyle/>
          <a:p>
            <a:pPr algn="just"/>
            <a:r>
              <a:rPr lang="en-US"/>
              <a:t>Máy in - Printer</a:t>
            </a:r>
          </a:p>
          <a:p>
            <a:pPr lvl="1" algn="just"/>
            <a:r>
              <a:rPr lang="vi-VN"/>
              <a:t>Dùng để đưa thông tin </a:t>
            </a:r>
            <a:r>
              <a:rPr lang="en-US"/>
              <a:t>gồm các ký tự hoặc hình vẽ </a:t>
            </a:r>
            <a:r>
              <a:rPr lang="vi-VN"/>
              <a:t>ra giấy theo từng dòng. </a:t>
            </a:r>
            <a:endParaRPr lang="en-US"/>
          </a:p>
          <a:p>
            <a:pPr lvl="1" algn="just"/>
            <a:r>
              <a:rPr lang="vi-VN"/>
              <a:t>Máy in nhiệt:</a:t>
            </a:r>
            <a:r>
              <a:rPr lang="en-US"/>
              <a:t> sử dụng</a:t>
            </a:r>
            <a:r>
              <a:rPr lang="vi-VN"/>
              <a:t> sự nóng nguội theo ma trận điểm,</a:t>
            </a:r>
            <a:r>
              <a:rPr lang="en-US"/>
              <a:t> </a:t>
            </a:r>
            <a:r>
              <a:rPr lang="vi-VN"/>
              <a:t>làm đổi màu các điểm trên loại giấy đặc</a:t>
            </a:r>
            <a:r>
              <a:rPr lang="en-US"/>
              <a:t> </a:t>
            </a:r>
            <a:r>
              <a:rPr lang="vi-VN"/>
              <a:t>biệt tạo nên các ký tự cần in.</a:t>
            </a:r>
            <a:endParaRPr lang="en-US"/>
          </a:p>
          <a:p>
            <a:pPr lvl="1" algn="just"/>
            <a:r>
              <a:rPr lang="vi-VN"/>
              <a:t>Máy in phun mực:</a:t>
            </a:r>
            <a:r>
              <a:rPr lang="en-US"/>
              <a:t> sử dụng đ</a:t>
            </a:r>
            <a:r>
              <a:rPr lang="vi-VN"/>
              <a:t>ầu in là một ma trận các vòi in rất bé, khi có lệnh điều khiển sẽ phun ra các</a:t>
            </a:r>
            <a:r>
              <a:rPr lang="en-US"/>
              <a:t> </a:t>
            </a:r>
            <a:r>
              <a:rPr lang="vi-VN"/>
              <a:t>hạt mực li ti tạo nên bản in.</a:t>
            </a:r>
            <a:endParaRPr lang="en-US"/>
          </a:p>
          <a:p>
            <a:pPr lvl="1" algn="just"/>
            <a:r>
              <a:rPr lang="vi-VN"/>
              <a:t>Máy in laser: dùng công nghệ in tĩnh điện, tạo hình ký tự bằng</a:t>
            </a:r>
            <a:r>
              <a:rPr lang="en-US"/>
              <a:t> </a:t>
            </a:r>
            <a:r>
              <a:rPr lang="vi-VN"/>
              <a:t>cách tạo điện tích tĩnh điện trên một trống quay,</a:t>
            </a:r>
            <a:r>
              <a:rPr lang="en-US"/>
              <a:t> </a:t>
            </a:r>
            <a:r>
              <a:rPr lang="vi-VN"/>
              <a:t>áp mực bột lên các chỗ đã tĩnh</a:t>
            </a:r>
            <a:r>
              <a:rPr lang="en-US"/>
              <a:t> </a:t>
            </a:r>
            <a:r>
              <a:rPr lang="vi-VN"/>
              <a:t>điện và làm chảy mực lên giấy nhờ quá trình nung nóng.</a:t>
            </a:r>
            <a:endParaRPr lang="en-US"/>
          </a:p>
        </p:txBody>
      </p:sp>
      <p:pic>
        <p:nvPicPr>
          <p:cNvPr id="4" name="Picture 3">
            <a:extLst>
              <a:ext uri="{FF2B5EF4-FFF2-40B4-BE49-F238E27FC236}">
                <a16:creationId xmlns:a16="http://schemas.microsoft.com/office/drawing/2014/main" xmlns="" id="{3944C236-B5A5-4E4C-ACB4-0A9550CE79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8981" y="0"/>
            <a:ext cx="1777365" cy="17773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49</a:t>
            </a:fld>
            <a:endParaRPr lang="en-US"/>
          </a:p>
        </p:txBody>
      </p:sp>
    </p:spTree>
    <p:extLst>
      <p:ext uri="{BB962C8B-B14F-4D97-AF65-F5344CB8AC3E}">
        <p14:creationId xmlns:p14="http://schemas.microsoft.com/office/powerpoint/2010/main" val="369072117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7B3939-1396-4789-A24F-F36A9C434662}"/>
              </a:ext>
            </a:extLst>
          </p:cNvPr>
          <p:cNvSpPr>
            <a:spLocks noGrp="1"/>
          </p:cNvSpPr>
          <p:nvPr>
            <p:ph type="title"/>
          </p:nvPr>
        </p:nvSpPr>
        <p:spPr/>
        <p:txBody>
          <a:bodyPr/>
          <a:lstStyle/>
          <a:p>
            <a:r>
              <a:rPr lang="en-US"/>
              <a:t>Các khái niệm cơ bản – Dữ liệu</a:t>
            </a:r>
          </a:p>
        </p:txBody>
      </p:sp>
      <p:sp>
        <p:nvSpPr>
          <p:cNvPr id="3" name="Content Placeholder 2">
            <a:extLst>
              <a:ext uri="{FF2B5EF4-FFF2-40B4-BE49-F238E27FC236}">
                <a16:creationId xmlns:a16="http://schemas.microsoft.com/office/drawing/2014/main" xmlns="" id="{9C8DB778-5C88-4ADD-BA0C-1C429D97F630}"/>
              </a:ext>
            </a:extLst>
          </p:cNvPr>
          <p:cNvSpPr>
            <a:spLocks noGrp="1"/>
          </p:cNvSpPr>
          <p:nvPr>
            <p:ph idx="1"/>
          </p:nvPr>
        </p:nvSpPr>
        <p:spPr/>
        <p:txBody>
          <a:bodyPr>
            <a:normAutofit/>
          </a:bodyPr>
          <a:lstStyle/>
          <a:p>
            <a:pPr algn="just">
              <a:buFont typeface="Wingdings" panose="05000000000000000000" pitchFamily="2" charset="2"/>
              <a:buChar char="Ø"/>
            </a:pPr>
            <a:r>
              <a:rPr lang="en-US"/>
              <a:t>D</a:t>
            </a:r>
            <a:r>
              <a:rPr lang="vi-VN"/>
              <a:t>ữ liệu là những con số, những ký tự,</a:t>
            </a:r>
            <a:r>
              <a:rPr lang="en-US"/>
              <a:t> </a:t>
            </a:r>
            <a:r>
              <a:rPr lang="vi-VN"/>
              <a:t>những ký hiệu, những tín hiệu… thuần túy, rời rạc có thể</a:t>
            </a:r>
            <a:r>
              <a:rPr lang="en-US"/>
              <a:t> </a:t>
            </a:r>
            <a:r>
              <a:rPr lang="vi-VN"/>
              <a:t>quan sát hoặc đo đếm được</a:t>
            </a:r>
            <a:r>
              <a:rPr lang="en-US"/>
              <a:t>.</a:t>
            </a:r>
          </a:p>
          <a:p>
            <a:pPr lvl="2" algn="just"/>
            <a:r>
              <a:rPr lang="vi-VN"/>
              <a:t>Chỉ</a:t>
            </a:r>
            <a:r>
              <a:rPr lang="en-US"/>
              <a:t> </a:t>
            </a:r>
            <a:r>
              <a:rPr lang="vi-VN"/>
              <a:t>số chứng khoán, Nhiệt độ cơ thể, Hóa đơn bán hàng,</a:t>
            </a:r>
            <a:r>
              <a:rPr lang="en-US"/>
              <a:t> </a:t>
            </a:r>
            <a:r>
              <a:rPr lang="vi-VN"/>
              <a:t>Ảnh mây vệ tinh, Tín hiệu đèn đỏ…</a:t>
            </a:r>
            <a:r>
              <a:rPr lang="en-US"/>
              <a:t> </a:t>
            </a:r>
          </a:p>
          <a:p>
            <a:pPr lvl="1" algn="just"/>
            <a:r>
              <a:rPr lang="en-US"/>
              <a:t>D</a:t>
            </a:r>
            <a:r>
              <a:rPr lang="vi-VN"/>
              <a:t>ữ liệu </a:t>
            </a:r>
            <a:r>
              <a:rPr lang="en-US"/>
              <a:t>sau khi được xử lý sẽ cho ta thông tin.</a:t>
            </a:r>
          </a:p>
          <a:p>
            <a:pPr lvl="2" algn="just"/>
            <a:r>
              <a:rPr lang="vi-VN"/>
              <a:t>Nhiệt độ cơ thể</a:t>
            </a:r>
            <a:r>
              <a:rPr lang="en-US"/>
              <a:t> cho biết tình trạng sức khỏe</a:t>
            </a:r>
          </a:p>
          <a:p>
            <a:pPr lvl="2" algn="just"/>
            <a:r>
              <a:rPr lang="vi-VN"/>
              <a:t>Hóa đơn bán hàng</a:t>
            </a:r>
            <a:r>
              <a:rPr lang="en-US"/>
              <a:t> cho biết doanh thu bán hàng</a:t>
            </a:r>
            <a:r>
              <a:rPr lang="vi-VN"/>
              <a:t>…</a:t>
            </a:r>
            <a:r>
              <a:rPr lang="en-US"/>
              <a:t> </a:t>
            </a:r>
            <a:endParaRPr lang="vi-VN"/>
          </a:p>
          <a:p>
            <a:pPr lvl="1" algn="just"/>
            <a:r>
              <a:rPr lang="en-US"/>
              <a:t>Thông tin chứa đựng ý nghĩa còn dữ liệu là vật mang thông tin.</a:t>
            </a:r>
            <a:endParaRPr lang="vi-VN"/>
          </a:p>
          <a:p>
            <a:endParaRPr lang="en-US"/>
          </a:p>
        </p:txBody>
      </p:sp>
      <p:sp>
        <p:nvSpPr>
          <p:cNvPr id="4" name="Slide Number Placeholder 3"/>
          <p:cNvSpPr>
            <a:spLocks noGrp="1"/>
          </p:cNvSpPr>
          <p:nvPr>
            <p:ph type="sldNum" sz="quarter" idx="12"/>
          </p:nvPr>
        </p:nvSpPr>
        <p:spPr/>
        <p:txBody>
          <a:bodyPr/>
          <a:lstStyle/>
          <a:p>
            <a:fld id="{C04E4235-3221-4562-AAE0-514E01BB9EAB}" type="slidenum">
              <a:rPr lang="en-US" smtClean="0"/>
              <a:t>5</a:t>
            </a:fld>
            <a:endParaRPr lang="en-US"/>
          </a:p>
        </p:txBody>
      </p:sp>
    </p:spTree>
    <p:extLst>
      <p:ext uri="{BB962C8B-B14F-4D97-AF65-F5344CB8AC3E}">
        <p14:creationId xmlns:p14="http://schemas.microsoft.com/office/powerpoint/2010/main" val="1886179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Cơ chế hoạt động của phần cứng máy tính</a:t>
            </a:r>
          </a:p>
        </p:txBody>
      </p:sp>
      <p:sp>
        <p:nvSpPr>
          <p:cNvPr id="3" name="Content Placeholder 2"/>
          <p:cNvSpPr>
            <a:spLocks noGrp="1"/>
          </p:cNvSpPr>
          <p:nvPr>
            <p:ph idx="1"/>
          </p:nvPr>
        </p:nvSpPr>
        <p:spPr>
          <a:xfrm>
            <a:off x="982133" y="1543050"/>
            <a:ext cx="7704667" cy="5063489"/>
          </a:xfrm>
        </p:spPr>
        <p:txBody>
          <a:bodyPr>
            <a:normAutofit fontScale="85000" lnSpcReduction="10000"/>
          </a:bodyPr>
          <a:lstStyle/>
          <a:p>
            <a:pPr algn="just">
              <a:lnSpc>
                <a:spcPct val="120000"/>
              </a:lnSpc>
            </a:pPr>
            <a:r>
              <a:rPr lang="vi-VN"/>
              <a:t>Khi máy tính được bật nguồn các lệnh trong ROM-BIOS sẽ được thực</a:t>
            </a:r>
            <a:r>
              <a:rPr lang="en-US"/>
              <a:t> </a:t>
            </a:r>
            <a:r>
              <a:rPr lang="vi-VN"/>
              <a:t>thi nhằm thực hiện việc khởi động máy tính, kiểm tra bộ</a:t>
            </a:r>
            <a:r>
              <a:rPr lang="en-US"/>
              <a:t> </a:t>
            </a:r>
            <a:r>
              <a:rPr lang="vi-VN"/>
              <a:t>nhớ máy tính và tải hệ điều hành</a:t>
            </a:r>
            <a:r>
              <a:rPr lang="en-US"/>
              <a:t>.</a:t>
            </a:r>
          </a:p>
          <a:p>
            <a:pPr lvl="1" algn="just">
              <a:lnSpc>
                <a:spcPct val="120000"/>
              </a:lnSpc>
            </a:pPr>
            <a:r>
              <a:rPr lang="vi-VN"/>
              <a:t>Hệ điều hành được tải lên RAM và chiếm một</a:t>
            </a:r>
            <a:r>
              <a:rPr lang="en-US"/>
              <a:t> </a:t>
            </a:r>
            <a:r>
              <a:rPr lang="vi-VN"/>
              <a:t>lượng RAM nhất định</a:t>
            </a:r>
            <a:r>
              <a:rPr lang="en-US"/>
              <a:t> </a:t>
            </a:r>
            <a:r>
              <a:rPr lang="vi-VN"/>
              <a:t>trong suốt thời gian vận</a:t>
            </a:r>
            <a:r>
              <a:rPr lang="en-US"/>
              <a:t> </a:t>
            </a:r>
            <a:r>
              <a:rPr lang="vi-VN"/>
              <a:t>hành hệ thống.</a:t>
            </a:r>
            <a:r>
              <a:rPr lang="en-US"/>
              <a:t> </a:t>
            </a:r>
          </a:p>
          <a:p>
            <a:pPr lvl="1" algn="just">
              <a:lnSpc>
                <a:spcPct val="120000"/>
              </a:lnSpc>
            </a:pPr>
            <a:r>
              <a:rPr lang="vi-VN"/>
              <a:t>Để điều khiển hoạt động các thiết bị ngoại vi CPU truyền dữ liệu với chúng, CPU sử dụng</a:t>
            </a:r>
            <a:r>
              <a:rPr lang="en-US"/>
              <a:t> </a:t>
            </a:r>
            <a:r>
              <a:rPr lang="vi-VN"/>
              <a:t>chung một BUS dữ liệu </a:t>
            </a:r>
            <a:r>
              <a:rPr lang="en-US"/>
              <a:t>cho</a:t>
            </a:r>
            <a:r>
              <a:rPr lang="vi-VN"/>
              <a:t> tất cả các bộ nhớ và thiết bị ngoại vi. </a:t>
            </a:r>
            <a:endParaRPr lang="en-US"/>
          </a:p>
          <a:p>
            <a:pPr lvl="1" algn="just">
              <a:lnSpc>
                <a:spcPct val="120000"/>
              </a:lnSpc>
            </a:pPr>
            <a:r>
              <a:rPr lang="vi-VN"/>
              <a:t>Các cổng</a:t>
            </a:r>
            <a:r>
              <a:rPr lang="en-US"/>
              <a:t> </a:t>
            </a:r>
            <a:r>
              <a:rPr lang="vi-VN"/>
              <a:t>vào ra đóng vai trò là cổng ngăn cách giữa thiết</a:t>
            </a:r>
            <a:r>
              <a:rPr lang="en-US"/>
              <a:t> </a:t>
            </a:r>
            <a:r>
              <a:rPr lang="vi-VN"/>
              <a:t>bị ngoại vi và BUS dữ liệu, các cổng này</a:t>
            </a:r>
            <a:r>
              <a:rPr lang="en-US"/>
              <a:t> </a:t>
            </a:r>
            <a:r>
              <a:rPr lang="vi-VN"/>
              <a:t>chỉ mở khi được CPU cung cấp đúng địa chỉ của nó</a:t>
            </a:r>
            <a:r>
              <a:rPr lang="en-US"/>
              <a:t>.</a:t>
            </a:r>
          </a:p>
        </p:txBody>
      </p:sp>
      <p:sp>
        <p:nvSpPr>
          <p:cNvPr id="5" name="Slide Number Placeholder 4"/>
          <p:cNvSpPr>
            <a:spLocks noGrp="1"/>
          </p:cNvSpPr>
          <p:nvPr>
            <p:ph type="sldNum" sz="quarter" idx="12"/>
          </p:nvPr>
        </p:nvSpPr>
        <p:spPr/>
        <p:txBody>
          <a:bodyPr/>
          <a:lstStyle/>
          <a:p>
            <a:fld id="{C04E4235-3221-4562-AAE0-514E01BB9EAB}" type="slidenum">
              <a:rPr lang="en-US" smtClean="0"/>
              <a:t>50</a:t>
            </a:fld>
            <a:endParaRPr lang="en-US"/>
          </a:p>
        </p:txBody>
      </p:sp>
    </p:spTree>
    <p:extLst>
      <p:ext uri="{BB962C8B-B14F-4D97-AF65-F5344CB8AC3E}">
        <p14:creationId xmlns:p14="http://schemas.microsoft.com/office/powerpoint/2010/main" val="585567482"/>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Cơ chế hoạt động của phần cứng máy tính</a:t>
            </a:r>
          </a:p>
        </p:txBody>
      </p:sp>
      <p:sp>
        <p:nvSpPr>
          <p:cNvPr id="3" name="Content Placeholder 2"/>
          <p:cNvSpPr>
            <a:spLocks noGrp="1"/>
          </p:cNvSpPr>
          <p:nvPr>
            <p:ph idx="1"/>
          </p:nvPr>
        </p:nvSpPr>
        <p:spPr>
          <a:xfrm>
            <a:off x="982133" y="1908809"/>
            <a:ext cx="7704667" cy="4491990"/>
          </a:xfrm>
        </p:spPr>
        <p:txBody>
          <a:bodyPr>
            <a:normAutofit fontScale="92500" lnSpcReduction="10000"/>
          </a:bodyPr>
          <a:lstStyle/>
          <a:p>
            <a:pPr algn="just">
              <a:lnSpc>
                <a:spcPct val="110000"/>
              </a:lnSpc>
            </a:pPr>
            <a:r>
              <a:rPr lang="vi-VN"/>
              <a:t>Theo cơ chế hoạt động, có nhiều yếu</a:t>
            </a:r>
            <a:r>
              <a:rPr lang="en-US"/>
              <a:t> </a:t>
            </a:r>
            <a:r>
              <a:rPr lang="vi-VN"/>
              <a:t>tố ảnh hưởng đến hiệu suất của hệ thống</a:t>
            </a:r>
            <a:r>
              <a:rPr lang="en-US"/>
              <a:t>: </a:t>
            </a:r>
            <a:r>
              <a:rPr lang="vi-VN"/>
              <a:t>tốc độ của bộ vi xử lý, bộ nhớ RAM và các thiết bị lưu</a:t>
            </a:r>
            <a:r>
              <a:rPr lang="en-US"/>
              <a:t> </a:t>
            </a:r>
            <a:r>
              <a:rPr lang="vi-VN"/>
              <a:t>trữ. </a:t>
            </a:r>
            <a:endParaRPr lang="en-US"/>
          </a:p>
          <a:p>
            <a:pPr lvl="1" algn="just">
              <a:lnSpc>
                <a:spcPct val="110000"/>
              </a:lnSpc>
            </a:pPr>
            <a:r>
              <a:rPr lang="vi-VN"/>
              <a:t>Nếu một hệ thống có bộ xử lý</a:t>
            </a:r>
            <a:r>
              <a:rPr lang="en-US"/>
              <a:t> </a:t>
            </a:r>
            <a:r>
              <a:rPr lang="vi-VN"/>
              <a:t>cực nhanh nhưng không có đủ RAM hoặc hệ thống có bộ nhớ RAM mạnh nhưng</a:t>
            </a:r>
            <a:r>
              <a:rPr lang="en-US"/>
              <a:t> </a:t>
            </a:r>
            <a:r>
              <a:rPr lang="vi-VN"/>
              <a:t>tốc độ bộ xử</a:t>
            </a:r>
            <a:r>
              <a:rPr lang="en-US"/>
              <a:t> </a:t>
            </a:r>
            <a:r>
              <a:rPr lang="vi-VN"/>
              <a:t>lý yếu thì đều có hiệu suất làm việc kém như nhau. </a:t>
            </a:r>
            <a:endParaRPr lang="en-US"/>
          </a:p>
          <a:p>
            <a:pPr lvl="1" algn="just">
              <a:lnSpc>
                <a:spcPct val="110000"/>
              </a:lnSpc>
            </a:pPr>
            <a:r>
              <a:rPr lang="vi-VN"/>
              <a:t>Để tìm kiếm một hệ thống máy tính có</a:t>
            </a:r>
            <a:r>
              <a:rPr lang="en-US"/>
              <a:t> </a:t>
            </a:r>
            <a:r>
              <a:rPr lang="vi-VN"/>
              <a:t>hiệu suất tổng thể tốt ta phải xem xét tới năng lực xử lý của CPU và bộ</a:t>
            </a:r>
            <a:r>
              <a:rPr lang="en-US"/>
              <a:t> </a:t>
            </a:r>
            <a:r>
              <a:rPr lang="vi-VN"/>
              <a:t>nhớ RAM đồng thời</a:t>
            </a:r>
            <a:r>
              <a:rPr lang="en-US"/>
              <a:t> </a:t>
            </a:r>
            <a:r>
              <a:rPr lang="vi-VN"/>
              <a:t>cũng phải xét tới tốc độ và khả năng</a:t>
            </a:r>
            <a:r>
              <a:rPr lang="en-US"/>
              <a:t> </a:t>
            </a:r>
            <a:r>
              <a:rPr lang="vi-VN"/>
              <a:t>lưu trữ của ổ đĩa cứng.</a:t>
            </a: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51</a:t>
            </a:fld>
            <a:endParaRPr lang="en-US"/>
          </a:p>
        </p:txBody>
      </p:sp>
    </p:spTree>
    <p:extLst>
      <p:ext uri="{BB962C8B-B14F-4D97-AF65-F5344CB8AC3E}">
        <p14:creationId xmlns:p14="http://schemas.microsoft.com/office/powerpoint/2010/main" val="989083319"/>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mềm máy tính</a:t>
            </a:r>
          </a:p>
        </p:txBody>
      </p:sp>
      <p:sp>
        <p:nvSpPr>
          <p:cNvPr id="3" name="Content Placeholder 2"/>
          <p:cNvSpPr>
            <a:spLocks noGrp="1"/>
          </p:cNvSpPr>
          <p:nvPr>
            <p:ph idx="1"/>
          </p:nvPr>
        </p:nvSpPr>
        <p:spPr>
          <a:xfrm>
            <a:off x="982133" y="1366684"/>
            <a:ext cx="7704667" cy="5034115"/>
          </a:xfrm>
        </p:spPr>
        <p:txBody>
          <a:bodyPr>
            <a:normAutofit fontScale="92500" lnSpcReduction="20000"/>
          </a:bodyPr>
          <a:lstStyle/>
          <a:p>
            <a:pPr algn="just">
              <a:lnSpc>
                <a:spcPct val="110000"/>
              </a:lnSpc>
            </a:pPr>
            <a:r>
              <a:rPr lang="vi-VN"/>
              <a:t>Phần mềm là một lĩnh vực đa dạng và có rất nhiều</a:t>
            </a:r>
            <a:r>
              <a:rPr lang="en-US"/>
              <a:t> </a:t>
            </a:r>
            <a:r>
              <a:rPr lang="vi-VN"/>
              <a:t>đóng góp trong việc phát triển các ứng</a:t>
            </a:r>
            <a:r>
              <a:rPr lang="en-US"/>
              <a:t> </a:t>
            </a:r>
            <a:r>
              <a:rPr lang="vi-VN"/>
              <a:t>dụng tin học cho đời sống xã hội.</a:t>
            </a:r>
            <a:endParaRPr lang="en-US"/>
          </a:p>
          <a:p>
            <a:pPr lvl="1" algn="just">
              <a:lnSpc>
                <a:spcPct val="110000"/>
              </a:lnSpc>
            </a:pPr>
            <a:r>
              <a:rPr lang="en-US"/>
              <a:t>L</a:t>
            </a:r>
            <a:r>
              <a:rPr lang="vi-VN"/>
              <a:t>à một tập hợp những câu lệnh hoặc chỉ thị viết bằng</a:t>
            </a:r>
            <a:r>
              <a:rPr lang="en-US"/>
              <a:t> </a:t>
            </a:r>
            <a:r>
              <a:rPr lang="vi-VN"/>
              <a:t>một hoặc nhiều ngôn ngữ lập trình theo một thứ tự logic nhất định</a:t>
            </a:r>
            <a:r>
              <a:rPr lang="en-US"/>
              <a:t>, </a:t>
            </a:r>
            <a:r>
              <a:rPr lang="vi-VN"/>
              <a:t>tự động thực hiện</a:t>
            </a:r>
            <a:r>
              <a:rPr lang="en-US"/>
              <a:t> </a:t>
            </a:r>
            <a:r>
              <a:rPr lang="vi-VN"/>
              <a:t>nhiệm vụ cụ thể theo yêu cầu của người dùng.</a:t>
            </a:r>
            <a:endParaRPr lang="en-US"/>
          </a:p>
          <a:p>
            <a:pPr lvl="1" algn="just">
              <a:lnSpc>
                <a:spcPct val="110000"/>
              </a:lnSpc>
            </a:pPr>
            <a:r>
              <a:rPr lang="vi-VN"/>
              <a:t>Phần mềm thực hiện các chức năng của nó bằng cách</a:t>
            </a:r>
            <a:r>
              <a:rPr lang="en-US"/>
              <a:t> </a:t>
            </a:r>
            <a:r>
              <a:rPr lang="vi-VN"/>
              <a:t>gửi các chỉ thị trực tiếp đến phần cứng</a:t>
            </a:r>
            <a:r>
              <a:rPr lang="en-US"/>
              <a:t> </a:t>
            </a:r>
            <a:r>
              <a:rPr lang="vi-VN"/>
              <a:t>hoặc cung cấp dữ liệu để phục vụ các chương trình hay phần mềm khác.</a:t>
            </a:r>
            <a:endParaRPr lang="en-US"/>
          </a:p>
          <a:p>
            <a:pPr lvl="1" algn="just">
              <a:lnSpc>
                <a:spcPct val="110000"/>
              </a:lnSpc>
            </a:pPr>
            <a:r>
              <a:rPr lang="vi-VN"/>
              <a:t>Khác với</a:t>
            </a:r>
            <a:r>
              <a:rPr lang="en-US"/>
              <a:t> </a:t>
            </a:r>
            <a:r>
              <a:rPr lang="vi-VN"/>
              <a:t>phần cứng, phần mềm là một khái niệm trừu tượng mà ta không thể chạm vào được.</a:t>
            </a: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52</a:t>
            </a:fld>
            <a:endParaRPr lang="en-US"/>
          </a:p>
        </p:txBody>
      </p:sp>
    </p:spTree>
    <p:extLst>
      <p:ext uri="{BB962C8B-B14F-4D97-AF65-F5344CB8AC3E}">
        <p14:creationId xmlns:p14="http://schemas.microsoft.com/office/powerpoint/2010/main" val="2105099234"/>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phần mềm</a:t>
            </a:r>
          </a:p>
        </p:txBody>
      </p:sp>
      <p:sp>
        <p:nvSpPr>
          <p:cNvPr id="3" name="Content Placeholder 2"/>
          <p:cNvSpPr>
            <a:spLocks noGrp="1"/>
          </p:cNvSpPr>
          <p:nvPr>
            <p:ph idx="1"/>
          </p:nvPr>
        </p:nvSpPr>
        <p:spPr/>
        <p:txBody>
          <a:bodyPr/>
          <a:lstStyle/>
          <a:p>
            <a:pPr algn="just"/>
            <a:r>
              <a:rPr lang="vi-VN"/>
              <a:t>Căn cứ vào nhiệm vụ của phần mềm, có thể chia</a:t>
            </a:r>
            <a:r>
              <a:rPr lang="en-US"/>
              <a:t> </a:t>
            </a:r>
            <a:r>
              <a:rPr lang="vi-VN"/>
              <a:t>phần mềm thành 2 loại: </a:t>
            </a:r>
            <a:endParaRPr lang="en-US"/>
          </a:p>
        </p:txBody>
      </p:sp>
      <p:graphicFrame>
        <p:nvGraphicFramePr>
          <p:cNvPr id="7" name="Diagram 6"/>
          <p:cNvGraphicFramePr/>
          <p:nvPr/>
        </p:nvGraphicFramePr>
        <p:xfrm>
          <a:off x="1187624" y="2057399"/>
          <a:ext cx="7239000" cy="4915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C04E4235-3221-4562-AAE0-514E01BB9EAB}" type="slidenum">
              <a:rPr lang="en-US" smtClean="0"/>
              <a:t>53</a:t>
            </a:fld>
            <a:endParaRPr lang="en-US"/>
          </a:p>
        </p:txBody>
      </p:sp>
    </p:spTree>
    <p:extLst>
      <p:ext uri="{BB962C8B-B14F-4D97-AF65-F5344CB8AC3E}">
        <p14:creationId xmlns:p14="http://schemas.microsoft.com/office/powerpoint/2010/main" val="743089890"/>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phần mềm</a:t>
            </a:r>
          </a:p>
        </p:txBody>
      </p:sp>
      <p:sp>
        <p:nvSpPr>
          <p:cNvPr id="3" name="Content Placeholder 2"/>
          <p:cNvSpPr>
            <a:spLocks noGrp="1"/>
          </p:cNvSpPr>
          <p:nvPr>
            <p:ph idx="1"/>
          </p:nvPr>
        </p:nvSpPr>
        <p:spPr/>
        <p:txBody>
          <a:bodyPr>
            <a:normAutofit lnSpcReduction="10000"/>
          </a:bodyPr>
          <a:lstStyle/>
          <a:p>
            <a:pPr algn="just"/>
            <a:r>
              <a:rPr lang="en-US"/>
              <a:t>Phần mềm hệ thống</a:t>
            </a:r>
          </a:p>
          <a:p>
            <a:pPr lvl="1"/>
            <a:r>
              <a:rPr lang="en-US"/>
              <a:t>Hệ điều hành:</a:t>
            </a:r>
          </a:p>
          <a:p>
            <a:pPr marL="920750">
              <a:buFont typeface="Arial" charset="0"/>
              <a:buChar char="•"/>
            </a:pPr>
            <a:r>
              <a:rPr lang="en-US" sz="2000">
                <a:solidFill>
                  <a:srgbClr val="000099"/>
                </a:solidFill>
                <a:latin typeface="+mj-lt"/>
              </a:rPr>
              <a:t>Windows, Windows Mobile (Microsoft)</a:t>
            </a:r>
          </a:p>
          <a:p>
            <a:pPr marL="920750">
              <a:buFont typeface="Arial" charset="0"/>
              <a:buChar char="•"/>
            </a:pPr>
            <a:r>
              <a:rPr lang="en-US" sz="2000">
                <a:solidFill>
                  <a:srgbClr val="000099"/>
                </a:solidFill>
                <a:latin typeface="+mj-lt"/>
              </a:rPr>
              <a:t>OS/2 (Microsoft+IBM) </a:t>
            </a:r>
          </a:p>
          <a:p>
            <a:pPr marL="920750">
              <a:buFont typeface="Arial" charset="0"/>
              <a:buChar char="•"/>
            </a:pPr>
            <a:r>
              <a:rPr lang="en-US" sz="2000">
                <a:solidFill>
                  <a:srgbClr val="000099"/>
                </a:solidFill>
                <a:latin typeface="+mj-lt"/>
              </a:rPr>
              <a:t>Linux (Linus Torvalds) </a:t>
            </a:r>
          </a:p>
          <a:p>
            <a:pPr marL="920750">
              <a:buFont typeface="Arial" charset="0"/>
              <a:buChar char="•"/>
            </a:pPr>
            <a:r>
              <a:rPr lang="en-US" sz="2000">
                <a:solidFill>
                  <a:srgbClr val="000099"/>
                </a:solidFill>
                <a:latin typeface="+mj-lt"/>
              </a:rPr>
              <a:t>Solaris  (MicroSystem)</a:t>
            </a:r>
          </a:p>
          <a:p>
            <a:pPr marL="920750">
              <a:buFont typeface="Arial" charset="0"/>
              <a:buChar char="•"/>
            </a:pPr>
            <a:r>
              <a:rPr lang="en-US" sz="2000">
                <a:solidFill>
                  <a:srgbClr val="000099"/>
                </a:solidFill>
                <a:latin typeface="+mj-lt"/>
              </a:rPr>
              <a:t>Mac OS (Apple)</a:t>
            </a:r>
          </a:p>
          <a:p>
            <a:pPr lvl="1" algn="just"/>
            <a:r>
              <a:rPr lang="en-US"/>
              <a:t>Các chương trình tiện ích: NC, BKAV, Vietkey…</a:t>
            </a:r>
          </a:p>
          <a:p>
            <a:pPr lvl="1" algn="just"/>
            <a:r>
              <a:rPr lang="en-US"/>
              <a:t>Các ngôn ngữ lập trình: C, C++, C#, Pascal, Java, PHP, …</a:t>
            </a:r>
          </a:p>
          <a:p>
            <a:pPr marL="0" indent="0" algn="just">
              <a:buNone/>
            </a:pP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54</a:t>
            </a:fld>
            <a:endParaRPr lang="en-US"/>
          </a:p>
        </p:txBody>
      </p:sp>
    </p:spTree>
    <p:extLst>
      <p:ext uri="{BB962C8B-B14F-4D97-AF65-F5344CB8AC3E}">
        <p14:creationId xmlns:p14="http://schemas.microsoft.com/office/powerpoint/2010/main" val="4206551934"/>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phần mềm</a:t>
            </a:r>
          </a:p>
        </p:txBody>
      </p:sp>
      <p:sp>
        <p:nvSpPr>
          <p:cNvPr id="3" name="Content Placeholder 2"/>
          <p:cNvSpPr>
            <a:spLocks noGrp="1"/>
          </p:cNvSpPr>
          <p:nvPr>
            <p:ph idx="1"/>
          </p:nvPr>
        </p:nvSpPr>
        <p:spPr/>
        <p:txBody>
          <a:bodyPr/>
          <a:lstStyle/>
          <a:p>
            <a:pPr algn="just"/>
            <a:r>
              <a:rPr lang="en-US"/>
              <a:t>Phần mềm ứng dụng</a:t>
            </a:r>
          </a:p>
          <a:p>
            <a:pPr lvl="1" algn="just"/>
            <a:r>
              <a:rPr lang="en-US" sz="2400">
                <a:solidFill>
                  <a:srgbClr val="000099"/>
                </a:solidFill>
                <a:latin typeface="+mj-lt"/>
              </a:rPr>
              <a:t>Phần mềm soạn thảo văn bản: MS WORD</a:t>
            </a:r>
          </a:p>
          <a:p>
            <a:pPr lvl="1" algn="just"/>
            <a:r>
              <a:rPr lang="en-US" sz="2400">
                <a:solidFill>
                  <a:srgbClr val="000099"/>
                </a:solidFill>
                <a:latin typeface="+mj-lt"/>
              </a:rPr>
              <a:t>Phần mềm bảng tính điện tử: MS EXCEL</a:t>
            </a:r>
          </a:p>
          <a:p>
            <a:pPr lvl="1" algn="just"/>
            <a:r>
              <a:rPr lang="en-US" sz="2400">
                <a:solidFill>
                  <a:srgbClr val="000099"/>
                </a:solidFill>
                <a:latin typeface="+mj-lt"/>
              </a:rPr>
              <a:t>Phần mềm cơ sở dữ liệu: MS ACCESS</a:t>
            </a:r>
          </a:p>
          <a:p>
            <a:pPr lvl="1" algn="just"/>
            <a:r>
              <a:rPr lang="en-US" sz="2400">
                <a:solidFill>
                  <a:srgbClr val="000099"/>
                </a:solidFill>
                <a:latin typeface="+mj-lt"/>
              </a:rPr>
              <a:t>Phần mềm trình diễn: MS POWERPOINT</a:t>
            </a:r>
          </a:p>
          <a:p>
            <a:pPr lvl="1" algn="just"/>
            <a:r>
              <a:rPr lang="en-US" sz="2400">
                <a:solidFill>
                  <a:srgbClr val="000099"/>
                </a:solidFill>
                <a:latin typeface="+mj-lt"/>
              </a:rPr>
              <a:t>Phần mềm duyệt </a:t>
            </a:r>
            <a:r>
              <a:rPr lang="en-US"/>
              <a:t>web</a:t>
            </a:r>
            <a:r>
              <a:rPr lang="en-US" sz="2400">
                <a:solidFill>
                  <a:srgbClr val="000099"/>
                </a:solidFill>
                <a:latin typeface="+mj-lt"/>
              </a:rPr>
              <a:t>: Mozila Firefox, Google Chrome, Internet Explorer… </a:t>
            </a:r>
          </a:p>
          <a:p>
            <a:pPr lvl="1" algn="just"/>
            <a:r>
              <a:rPr lang="en-US" sz="2400">
                <a:solidFill>
                  <a:srgbClr val="000099"/>
                </a:solidFill>
                <a:latin typeface="+mj-lt"/>
              </a:rPr>
              <a:t>Phần mềm kế toán doanh nghiệp: Fast, Misa…</a:t>
            </a:r>
          </a:p>
          <a:p>
            <a:pPr lvl="1" algn="just"/>
            <a:r>
              <a:rPr lang="en-US" sz="2400">
                <a:solidFill>
                  <a:srgbClr val="000099"/>
                </a:solidFill>
                <a:latin typeface="+mj-lt"/>
              </a:rPr>
              <a:t>Phần mềm đồ họa: Photoshop, Corel Draw …</a:t>
            </a:r>
          </a:p>
          <a:p>
            <a:pPr marL="457200" lvl="1" indent="0" algn="just">
              <a:buNone/>
            </a:pP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55</a:t>
            </a:fld>
            <a:endParaRPr lang="en-US"/>
          </a:p>
        </p:txBody>
      </p:sp>
    </p:spTree>
    <p:extLst>
      <p:ext uri="{BB962C8B-B14F-4D97-AF65-F5344CB8AC3E}">
        <p14:creationId xmlns:p14="http://schemas.microsoft.com/office/powerpoint/2010/main" val="922381121"/>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Sử dụng HĐH Windows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91000"/>
            <a:ext cx="1943100" cy="194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676400"/>
            <a:ext cx="3175000" cy="2324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828800"/>
            <a:ext cx="3714750" cy="3714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lide Number Placeholder 7"/>
          <p:cNvSpPr>
            <a:spLocks noGrp="1"/>
          </p:cNvSpPr>
          <p:nvPr>
            <p:ph type="sldNum" sz="quarter" idx="12"/>
          </p:nvPr>
        </p:nvSpPr>
        <p:spPr/>
        <p:txBody>
          <a:bodyPr/>
          <a:lstStyle/>
          <a:p>
            <a:fld id="{C04E4235-3221-4562-AAE0-514E01BB9EAB}" type="slidenum">
              <a:rPr lang="en-US" smtClean="0"/>
              <a:t>56</a:t>
            </a:fld>
            <a:endParaRPr lang="en-US"/>
          </a:p>
        </p:txBody>
      </p:sp>
    </p:spTree>
    <p:extLst>
      <p:ext uri="{BB962C8B-B14F-4D97-AF65-F5344CB8AC3E}">
        <p14:creationId xmlns:p14="http://schemas.microsoft.com/office/powerpoint/2010/main" val="1728419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Khái niệm hệ điều hành</a:t>
            </a: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830" y="1371600"/>
            <a:ext cx="5867400" cy="4800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57</a:t>
            </a:fld>
            <a:endParaRPr lang="en-US"/>
          </a:p>
        </p:txBody>
      </p:sp>
    </p:spTree>
    <p:extLst>
      <p:ext uri="{BB962C8B-B14F-4D97-AF65-F5344CB8AC3E}">
        <p14:creationId xmlns:p14="http://schemas.microsoft.com/office/powerpoint/2010/main" val="17553510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Khái niệm hệ điều hành</a:t>
            </a:r>
            <a:endParaRPr lang="en-US"/>
          </a:p>
        </p:txBody>
      </p:sp>
      <p:sp>
        <p:nvSpPr>
          <p:cNvPr id="3" name="Content Placeholder 2"/>
          <p:cNvSpPr>
            <a:spLocks noGrp="1"/>
          </p:cNvSpPr>
          <p:nvPr>
            <p:ph idx="1"/>
          </p:nvPr>
        </p:nvSpPr>
        <p:spPr/>
        <p:txBody>
          <a:bodyPr>
            <a:normAutofit fontScale="92500"/>
          </a:bodyPr>
          <a:lstStyle/>
          <a:p>
            <a:pPr algn="just"/>
            <a:r>
              <a:rPr lang="vi-VN" sz="2400"/>
              <a:t>Hệ điều hành (Operating system) là một hệ thống phần mềm bao gồm các chương trình điều khiển để liên kết các thiết bị phần cứng, các phần mềm hệ thống và các ứng dụng thành một chỉnh thể hoạt động, giúp người dùng khai thác hiệu quả các tài nguyên của hệ thống.</a:t>
            </a:r>
          </a:p>
          <a:p>
            <a:r>
              <a:rPr lang="vi-VN" sz="2400"/>
              <a:t>	</a:t>
            </a:r>
            <a:r>
              <a:rPr lang="en-US" sz="2400"/>
              <a:t>C</a:t>
            </a:r>
            <a:r>
              <a:rPr lang="vi-VN" sz="2400"/>
              <a:t>hức năng cơ bản:</a:t>
            </a:r>
          </a:p>
          <a:p>
            <a:pPr lvl="1"/>
            <a:r>
              <a:rPr lang="vi-VN" sz="2400"/>
              <a:t>	Điều khiển quản lý xuất nhập dữ liệu</a:t>
            </a:r>
          </a:p>
          <a:p>
            <a:pPr lvl="1"/>
            <a:r>
              <a:rPr lang="vi-VN" sz="2400"/>
              <a:t>	Điều khiển quản lý các thiết bị</a:t>
            </a:r>
            <a:r>
              <a:rPr lang="en-US" sz="2400"/>
              <a:t> ngoại vi</a:t>
            </a:r>
          </a:p>
          <a:p>
            <a:pPr lvl="1"/>
            <a:r>
              <a:rPr lang="en-US" sz="2400"/>
              <a:t>  Điều khiển việc thực hiện chương trình</a:t>
            </a:r>
          </a:p>
          <a:p>
            <a:pPr lvl="1"/>
            <a:r>
              <a:rPr lang="en-US" sz="2400"/>
              <a:t>Quản lý thông tin, bộ nhớ trong và bộ nhớ ngoài của máy tính</a:t>
            </a:r>
          </a:p>
          <a:p>
            <a:pPr lvl="1"/>
            <a:endParaRPr lang="vi-VN" sz="2400"/>
          </a:p>
          <a:p>
            <a:endParaRPr lang="en-US" sz="2400"/>
          </a:p>
        </p:txBody>
      </p:sp>
      <p:sp>
        <p:nvSpPr>
          <p:cNvPr id="5" name="Slide Number Placeholder 4"/>
          <p:cNvSpPr>
            <a:spLocks noGrp="1"/>
          </p:cNvSpPr>
          <p:nvPr>
            <p:ph type="sldNum" sz="quarter" idx="12"/>
          </p:nvPr>
        </p:nvSpPr>
        <p:spPr/>
        <p:txBody>
          <a:bodyPr/>
          <a:lstStyle/>
          <a:p>
            <a:fld id="{C04E4235-3221-4562-AAE0-514E01BB9EAB}" type="slidenum">
              <a:rPr lang="en-US" smtClean="0"/>
              <a:t>58</a:t>
            </a:fld>
            <a:endParaRPr lang="en-US"/>
          </a:p>
        </p:txBody>
      </p:sp>
    </p:spTree>
    <p:extLst>
      <p:ext uri="{BB962C8B-B14F-4D97-AF65-F5344CB8AC3E}">
        <p14:creationId xmlns:p14="http://schemas.microsoft.com/office/powerpoint/2010/main" val="1401076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hệ điều hành</a:t>
            </a:r>
          </a:p>
        </p:txBody>
      </p:sp>
      <p:sp>
        <p:nvSpPr>
          <p:cNvPr id="3" name="Content Placeholder 2"/>
          <p:cNvSpPr>
            <a:spLocks noGrp="1"/>
          </p:cNvSpPr>
          <p:nvPr>
            <p:ph idx="1"/>
          </p:nvPr>
        </p:nvSpPr>
        <p:spPr/>
        <p:txBody>
          <a:bodyPr/>
          <a:lstStyle/>
          <a:p>
            <a:r>
              <a:rPr lang="en-US"/>
              <a:t> HĐH máy tính cá nhân: MS-DOS, Windows, Unix, Linux, OS/2, Macintosh</a:t>
            </a:r>
          </a:p>
          <a:p>
            <a:r>
              <a:rPr lang="en-US"/>
              <a:t>HĐH máy chủ: Linux, Unix, Windows 2000 Server, Windows NT server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013" y="3702301"/>
            <a:ext cx="4257675" cy="289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213" y="3683251"/>
            <a:ext cx="2590800" cy="2914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fld id="{C04E4235-3221-4562-AAE0-514E01BB9EAB}" type="slidenum">
              <a:rPr lang="en-US" smtClean="0"/>
              <a:t>59</a:t>
            </a:fld>
            <a:endParaRPr lang="en-US"/>
          </a:p>
        </p:txBody>
      </p:sp>
    </p:spTree>
    <p:extLst>
      <p:ext uri="{BB962C8B-B14F-4D97-AF65-F5344CB8AC3E}">
        <p14:creationId xmlns:p14="http://schemas.microsoft.com/office/powerpoint/2010/main" val="255769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Đơn vị đo thông tin</a:t>
            </a:r>
          </a:p>
        </p:txBody>
      </p:sp>
      <p:sp>
        <p:nvSpPr>
          <p:cNvPr id="3" name="Content Placeholder 2"/>
          <p:cNvSpPr>
            <a:spLocks noGrp="1"/>
          </p:cNvSpPr>
          <p:nvPr>
            <p:ph idx="1"/>
          </p:nvPr>
        </p:nvSpPr>
        <p:spPr>
          <a:xfrm>
            <a:off x="982133" y="1366685"/>
            <a:ext cx="7704667" cy="4633132"/>
          </a:xfrm>
        </p:spPr>
        <p:txBody>
          <a:bodyPr/>
          <a:lstStyle/>
          <a:p>
            <a:pPr algn="just"/>
            <a:r>
              <a:rPr lang="en-US"/>
              <a:t>D</a:t>
            </a:r>
            <a:r>
              <a:rPr lang="vi-VN"/>
              <a:t>ữ liệu lưu trữ trong máy tính có thể đo lường</a:t>
            </a:r>
            <a:r>
              <a:rPr lang="en-US"/>
              <a:t> </a:t>
            </a:r>
            <a:r>
              <a:rPr lang="vi-VN"/>
              <a:t>được độ lớn hay còn</a:t>
            </a:r>
            <a:r>
              <a:rPr lang="en-US"/>
              <a:t> </a:t>
            </a:r>
            <a:r>
              <a:rPr lang="vi-VN"/>
              <a:t>gọi là dung lượng thông qua các đơn vị đo thông tin.</a:t>
            </a:r>
            <a:endParaRPr lang="en-US"/>
          </a:p>
          <a:p>
            <a:pPr lvl="1" algn="just"/>
            <a:r>
              <a:rPr lang="vi-VN"/>
              <a:t>Đơn vị cơ bản nhất để đo thông tin là </a:t>
            </a:r>
            <a:r>
              <a:rPr lang="vi-VN" b="1"/>
              <a:t>bit </a:t>
            </a:r>
            <a:r>
              <a:rPr lang="vi-VN"/>
              <a:t>(</a:t>
            </a:r>
            <a:r>
              <a:rPr lang="vi-VN" b="1"/>
              <a:t>Bi</a:t>
            </a:r>
            <a:r>
              <a:rPr lang="vi-VN"/>
              <a:t>nary Digi</a:t>
            </a:r>
            <a:r>
              <a:rPr lang="vi-VN" b="1"/>
              <a:t>t</a:t>
            </a:r>
            <a:r>
              <a:rPr lang="vi-VN"/>
              <a:t>)</a:t>
            </a:r>
            <a:r>
              <a:rPr lang="en-US"/>
              <a:t>.</a:t>
            </a:r>
          </a:p>
          <a:p>
            <a:pPr lvl="1" algn="just"/>
            <a:r>
              <a:rPr lang="en-US"/>
              <a:t>bit </a:t>
            </a:r>
            <a:r>
              <a:rPr lang="vi-VN"/>
              <a:t>là lượng thông tin</a:t>
            </a:r>
            <a:r>
              <a:rPr lang="en-US"/>
              <a:t> </a:t>
            </a:r>
            <a:r>
              <a:rPr lang="vi-VN"/>
              <a:t>nhỏ nhất của bộ nhớ máy tính được dùng để lưu trữ một trong hai kí hiệu 0 hoặc 1 còn</a:t>
            </a:r>
            <a:r>
              <a:rPr lang="en-US"/>
              <a:t> </a:t>
            </a:r>
            <a:r>
              <a:rPr lang="vi-VN"/>
              <a:t>gọi là</a:t>
            </a:r>
            <a:r>
              <a:rPr lang="en-US"/>
              <a:t> </a:t>
            </a:r>
            <a:r>
              <a:rPr lang="vi-VN"/>
              <a:t>bit 0 hoặc bit 1.</a:t>
            </a:r>
            <a:endParaRPr lang="en-US"/>
          </a:p>
          <a:p>
            <a:pPr lvl="1"/>
            <a:endParaRPr lang="vi-VN"/>
          </a:p>
        </p:txBody>
      </p:sp>
      <p:pic>
        <p:nvPicPr>
          <p:cNvPr id="7" name="Picture 1"/>
          <p:cNvPicPr>
            <a:picLocks noChangeAspect="1" noChangeArrowheads="1"/>
          </p:cNvPicPr>
          <p:nvPr/>
        </p:nvPicPr>
        <p:blipFill>
          <a:blip r:embed="rId2"/>
          <a:srcRect/>
          <a:stretch>
            <a:fillRect/>
          </a:stretch>
        </p:blipFill>
        <p:spPr bwMode="auto">
          <a:xfrm>
            <a:off x="2733508" y="4882661"/>
            <a:ext cx="4037023" cy="1315021"/>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C04E4235-3221-4562-AAE0-514E01BB9EAB}" type="slidenum">
              <a:rPr lang="en-US" smtClean="0"/>
              <a:t>6</a:t>
            </a:fld>
            <a:endParaRPr lang="en-US"/>
          </a:p>
        </p:txBody>
      </p:sp>
    </p:spTree>
    <p:extLst>
      <p:ext uri="{BB962C8B-B14F-4D97-AF65-F5344CB8AC3E}">
        <p14:creationId xmlns:p14="http://schemas.microsoft.com/office/powerpoint/2010/main" val="3770762474"/>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MS-DOS</a:t>
            </a:r>
            <a:endParaRPr lang="en-US"/>
          </a:p>
        </p:txBody>
      </p:sp>
      <p:sp>
        <p:nvSpPr>
          <p:cNvPr id="3" name="Content Placeholder 2"/>
          <p:cNvSpPr>
            <a:spLocks noGrp="1"/>
          </p:cNvSpPr>
          <p:nvPr>
            <p:ph idx="1"/>
          </p:nvPr>
        </p:nvSpPr>
        <p:spPr>
          <a:xfrm>
            <a:off x="856526" y="1469984"/>
            <a:ext cx="4629874" cy="4687748"/>
          </a:xfrm>
        </p:spPr>
        <p:txBody>
          <a:bodyPr>
            <a:normAutofit fontScale="92500"/>
          </a:bodyPr>
          <a:lstStyle/>
          <a:p>
            <a:r>
              <a:rPr lang="vi-VN"/>
              <a:t>MS-DOS (Microsoft Disk Operating System) là hệ điều hành của tập đoàn khổng lồ Microsoft. </a:t>
            </a:r>
          </a:p>
          <a:p>
            <a:r>
              <a:rPr lang="vi-VN"/>
              <a:t>Ra đời vào tháng 8 năm 1981 với tên chính thức là PC DOS 1.0. </a:t>
            </a:r>
            <a:endParaRPr lang="en-US"/>
          </a:p>
          <a:p>
            <a:r>
              <a:rPr lang="vi-VN"/>
              <a:t>Tên gọi MS-DOS chỉ được biết đến kể từ tháng 5 năm 1982 (MS-DOS 1.25).</a:t>
            </a:r>
          </a:p>
          <a:p>
            <a:endParaRPr lang="vi-V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52" y="1485900"/>
            <a:ext cx="3209925" cy="3886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60</a:t>
            </a:fld>
            <a:endParaRPr lang="en-US"/>
          </a:p>
        </p:txBody>
      </p:sp>
    </p:spTree>
    <p:extLst>
      <p:ext uri="{BB962C8B-B14F-4D97-AF65-F5344CB8AC3E}">
        <p14:creationId xmlns:p14="http://schemas.microsoft.com/office/powerpoint/2010/main" val="1941954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MS-DOS</a:t>
            </a:r>
            <a:endParaRPr lang="en-US"/>
          </a:p>
        </p:txBody>
      </p:sp>
      <p:sp>
        <p:nvSpPr>
          <p:cNvPr id="3" name="Content Placeholder 2"/>
          <p:cNvSpPr>
            <a:spLocks noGrp="1"/>
          </p:cNvSpPr>
          <p:nvPr>
            <p:ph idx="1"/>
          </p:nvPr>
        </p:nvSpPr>
        <p:spPr/>
        <p:txBody>
          <a:bodyPr>
            <a:normAutofit lnSpcReduction="10000"/>
          </a:bodyPr>
          <a:lstStyle/>
          <a:p>
            <a:r>
              <a:rPr lang="vi-VN"/>
              <a:t>Sau đó Microsoft ra đời các phiên bản tiếp theo của MS-DOS song song cùng với  PC-DOS.</a:t>
            </a:r>
          </a:p>
          <a:p>
            <a:r>
              <a:rPr lang="vi-VN"/>
              <a:t>Phiên bản cuối cùng của MS-DOS là phiên bản 8.0 đi kèm với Windows ME.</a:t>
            </a:r>
            <a:endParaRPr lang="en-US"/>
          </a:p>
          <a:p>
            <a:r>
              <a:rPr lang="en-US"/>
              <a:t>MS-DOS là hệ điều hành đơn nhiệm.</a:t>
            </a:r>
          </a:p>
          <a:p>
            <a:pPr lvl="1"/>
            <a:r>
              <a:rPr lang="en-US"/>
              <a:t> tại mỗi thời điểm chỉ thực hiện một giao tác duy nhất. </a:t>
            </a:r>
          </a:p>
          <a:p>
            <a:pPr lvl="1"/>
            <a:r>
              <a:rPr lang="en-US"/>
              <a:t>chỉ cho phép chạy một ứng dụng duy nhất tại mỗi thời điểm.</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61</a:t>
            </a:fld>
            <a:endParaRPr lang="en-US"/>
          </a:p>
        </p:txBody>
      </p:sp>
    </p:spTree>
    <p:extLst>
      <p:ext uri="{BB962C8B-B14F-4D97-AF65-F5344CB8AC3E}">
        <p14:creationId xmlns:p14="http://schemas.microsoft.com/office/powerpoint/2010/main" val="178298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MS-DOS</a:t>
            </a:r>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310" y="1432560"/>
            <a:ext cx="7467600" cy="495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62</a:t>
            </a:fld>
            <a:endParaRPr lang="en-US"/>
          </a:p>
        </p:txBody>
      </p:sp>
    </p:spTree>
    <p:extLst>
      <p:ext uri="{BB962C8B-B14F-4D97-AF65-F5344CB8AC3E}">
        <p14:creationId xmlns:p14="http://schemas.microsoft.com/office/powerpoint/2010/main" val="1657336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p>
        </p:txBody>
      </p:sp>
      <p:sp>
        <p:nvSpPr>
          <p:cNvPr id="3" name="Content Placeholder 2"/>
          <p:cNvSpPr>
            <a:spLocks noGrp="1"/>
          </p:cNvSpPr>
          <p:nvPr>
            <p:ph idx="1"/>
          </p:nvPr>
        </p:nvSpPr>
        <p:spPr/>
        <p:txBody>
          <a:bodyPr/>
          <a:lstStyle/>
          <a:p>
            <a:r>
              <a:rPr lang="vi-VN"/>
              <a:t>Hệ điều hành Windows là hệ điều hành đa nhiệm (multi tasking) có thể xử lý nhiều chương trình cùng một lúc.</a:t>
            </a:r>
          </a:p>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729" y="3020992"/>
            <a:ext cx="6942138" cy="3590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63</a:t>
            </a:fld>
            <a:endParaRPr lang="en-US"/>
          </a:p>
        </p:txBody>
      </p:sp>
    </p:spTree>
    <p:extLst>
      <p:ext uri="{BB962C8B-B14F-4D97-AF65-F5344CB8AC3E}">
        <p14:creationId xmlns:p14="http://schemas.microsoft.com/office/powerpoint/2010/main" val="1681265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endParaRPr lang="en-US"/>
          </a:p>
        </p:txBody>
      </p:sp>
      <p:sp>
        <p:nvSpPr>
          <p:cNvPr id="3" name="Content Placeholder 2"/>
          <p:cNvSpPr>
            <a:spLocks noGrp="1"/>
          </p:cNvSpPr>
          <p:nvPr>
            <p:ph idx="1"/>
          </p:nvPr>
        </p:nvSpPr>
        <p:spPr/>
        <p:txBody>
          <a:bodyPr/>
          <a:lstStyle/>
          <a:p>
            <a:r>
              <a:rPr lang="vi-VN"/>
              <a:t>Gồm các biểu tượng (icon). </a:t>
            </a:r>
            <a:endParaRPr lang="en-US"/>
          </a:p>
          <a:p>
            <a:pPr lvl="1"/>
            <a:r>
              <a:rPr lang="vi-VN"/>
              <a:t>Các biểu tượng đại diện cho một đối tượng (object) như mục hồ sơ, nghe nhạc,…</a:t>
            </a:r>
          </a:p>
          <a:p>
            <a:r>
              <a:rPr lang="vi-VN"/>
              <a:t>Một trình tổng hợp của những ứng dụng như: </a:t>
            </a:r>
            <a:endParaRPr lang="en-US"/>
          </a:p>
          <a:p>
            <a:pPr lvl="1"/>
            <a:r>
              <a:rPr lang="vi-VN"/>
              <a:t>soạn thảo văn bản</a:t>
            </a:r>
            <a:endParaRPr lang="en-US"/>
          </a:p>
          <a:p>
            <a:pPr lvl="1"/>
            <a:r>
              <a:rPr lang="vi-VN"/>
              <a:t>đồ họa</a:t>
            </a:r>
            <a:endParaRPr lang="en-US"/>
          </a:p>
          <a:p>
            <a:pPr lvl="1"/>
            <a:r>
              <a:rPr lang="vi-VN"/>
              <a:t>các ứng dụng khác như lịch, đồng hồ, bảng tính, trò chơi,…</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64</a:t>
            </a:fld>
            <a:endParaRPr lang="en-US"/>
          </a:p>
        </p:txBody>
      </p:sp>
    </p:spTree>
    <p:extLst>
      <p:ext uri="{BB962C8B-B14F-4D97-AF65-F5344CB8AC3E}">
        <p14:creationId xmlns:p14="http://schemas.microsoft.com/office/powerpoint/2010/main" val="3765171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r>
              <a:rPr lang="en-US"/>
              <a:t> 7</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468" y="1371600"/>
            <a:ext cx="7362645" cy="46117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65</a:t>
            </a:fld>
            <a:endParaRPr lang="en-US"/>
          </a:p>
        </p:txBody>
      </p:sp>
    </p:spTree>
    <p:extLst>
      <p:ext uri="{BB962C8B-B14F-4D97-AF65-F5344CB8AC3E}">
        <p14:creationId xmlns:p14="http://schemas.microsoft.com/office/powerpoint/2010/main" val="3489379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2FF55C-CBCF-4E64-8E12-BA8823D5C810}"/>
              </a:ext>
            </a:extLst>
          </p:cNvPr>
          <p:cNvSpPr>
            <a:spLocks noGrp="1"/>
          </p:cNvSpPr>
          <p:nvPr>
            <p:ph type="title"/>
          </p:nvPr>
        </p:nvSpPr>
        <p:spPr/>
        <p:txBody>
          <a:bodyPr/>
          <a:lstStyle/>
          <a:p>
            <a:r>
              <a:rPr lang="vi-VN"/>
              <a:t>Hệ điều hành Windows</a:t>
            </a:r>
            <a:r>
              <a:rPr lang="en-US"/>
              <a:t> 8</a:t>
            </a:r>
          </a:p>
        </p:txBody>
      </p:sp>
      <p:sp>
        <p:nvSpPr>
          <p:cNvPr id="3" name="Content Placeholder 2">
            <a:extLst>
              <a:ext uri="{FF2B5EF4-FFF2-40B4-BE49-F238E27FC236}">
                <a16:creationId xmlns:a16="http://schemas.microsoft.com/office/drawing/2014/main" xmlns="" id="{9877622E-BC4A-4506-B9C1-2010F86C9513}"/>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xmlns="" id="{52088913-D80B-4B68-896B-5B496B0C1945}"/>
              </a:ext>
            </a:extLst>
          </p:cNvPr>
          <p:cNvPicPr>
            <a:picLocks noChangeAspect="1" noChangeArrowheads="1"/>
          </p:cNvPicPr>
          <p:nvPr/>
        </p:nvPicPr>
        <p:blipFill>
          <a:blip r:embed="rId2"/>
          <a:srcRect/>
          <a:stretch>
            <a:fillRect/>
          </a:stretch>
        </p:blipFill>
        <p:spPr bwMode="auto">
          <a:xfrm>
            <a:off x="1289397" y="2082645"/>
            <a:ext cx="7090138" cy="320121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C04E4235-3221-4562-AAE0-514E01BB9EAB}" type="slidenum">
              <a:rPr lang="en-US" smtClean="0"/>
              <a:t>66</a:t>
            </a:fld>
            <a:endParaRPr lang="en-US"/>
          </a:p>
        </p:txBody>
      </p:sp>
    </p:spTree>
    <p:extLst>
      <p:ext uri="{BB962C8B-B14F-4D97-AF65-F5344CB8AC3E}">
        <p14:creationId xmlns:p14="http://schemas.microsoft.com/office/powerpoint/2010/main" val="2377670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162BEC-899B-407C-9ACB-B2B22745BD38}"/>
              </a:ext>
            </a:extLst>
          </p:cNvPr>
          <p:cNvSpPr>
            <a:spLocks noGrp="1"/>
          </p:cNvSpPr>
          <p:nvPr>
            <p:ph type="title"/>
          </p:nvPr>
        </p:nvSpPr>
        <p:spPr/>
        <p:txBody>
          <a:bodyPr/>
          <a:lstStyle/>
          <a:p>
            <a:r>
              <a:rPr lang="vi-VN"/>
              <a:t>Hệ điều hành Windows</a:t>
            </a:r>
            <a:r>
              <a:rPr lang="en-US"/>
              <a:t> 10</a:t>
            </a:r>
          </a:p>
        </p:txBody>
      </p:sp>
      <p:sp>
        <p:nvSpPr>
          <p:cNvPr id="3" name="Content Placeholder 2">
            <a:extLst>
              <a:ext uri="{FF2B5EF4-FFF2-40B4-BE49-F238E27FC236}">
                <a16:creationId xmlns:a16="http://schemas.microsoft.com/office/drawing/2014/main" xmlns="" id="{C8EE3B2C-A2CE-4935-B297-8169B60883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6E38B0A2-12A9-4C88-8D39-A91AA072ED8A}"/>
              </a:ext>
            </a:extLst>
          </p:cNvPr>
          <p:cNvPicPr>
            <a:picLocks noChangeAspect="1"/>
          </p:cNvPicPr>
          <p:nvPr/>
        </p:nvPicPr>
        <p:blipFill>
          <a:blip r:embed="rId2"/>
          <a:stretch>
            <a:fillRect/>
          </a:stretch>
        </p:blipFill>
        <p:spPr>
          <a:xfrm>
            <a:off x="837879" y="1378260"/>
            <a:ext cx="7848921" cy="4415018"/>
          </a:xfrm>
          <a:prstGeom prst="rect">
            <a:avLst/>
          </a:prstGeom>
        </p:spPr>
      </p:pic>
      <p:sp>
        <p:nvSpPr>
          <p:cNvPr id="6" name="Slide Number Placeholder 5"/>
          <p:cNvSpPr>
            <a:spLocks noGrp="1"/>
          </p:cNvSpPr>
          <p:nvPr>
            <p:ph type="sldNum" sz="quarter" idx="12"/>
          </p:nvPr>
        </p:nvSpPr>
        <p:spPr/>
        <p:txBody>
          <a:bodyPr/>
          <a:lstStyle/>
          <a:p>
            <a:fld id="{C04E4235-3221-4562-AAE0-514E01BB9EAB}" type="slidenum">
              <a:rPr lang="en-US" smtClean="0"/>
              <a:t>67</a:t>
            </a:fld>
            <a:endParaRPr lang="en-US"/>
          </a:p>
        </p:txBody>
      </p:sp>
    </p:spTree>
    <p:extLst>
      <p:ext uri="{BB962C8B-B14F-4D97-AF65-F5344CB8AC3E}">
        <p14:creationId xmlns:p14="http://schemas.microsoft.com/office/powerpoint/2010/main" val="1561732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endParaRPr lang="en-US"/>
          </a:p>
        </p:txBody>
      </p:sp>
      <p:sp>
        <p:nvSpPr>
          <p:cNvPr id="3" name="Content Placeholder 2"/>
          <p:cNvSpPr>
            <a:spLocks noGrp="1"/>
          </p:cNvSpPr>
          <p:nvPr>
            <p:ph idx="1"/>
          </p:nvPr>
        </p:nvSpPr>
        <p:spPr>
          <a:xfrm>
            <a:off x="982133" y="1366684"/>
            <a:ext cx="7704667" cy="5173011"/>
          </a:xfrm>
        </p:spPr>
        <p:txBody>
          <a:bodyPr>
            <a:normAutofit/>
          </a:bodyPr>
          <a:lstStyle/>
          <a:p>
            <a:r>
              <a:rPr lang="en-US"/>
              <a:t>M</a:t>
            </a:r>
            <a:r>
              <a:rPr lang="vi-VN"/>
              <a:t>ột sự thành công rất lớn đối với Microsoft. </a:t>
            </a:r>
          </a:p>
          <a:p>
            <a:r>
              <a:rPr lang="en-US"/>
              <a:t>G</a:t>
            </a:r>
            <a:r>
              <a:rPr lang="vi-VN"/>
              <a:t>iao diện dễ sử dụng, bắt mắt với đồ họa cao </a:t>
            </a:r>
            <a:endParaRPr lang="en-US"/>
          </a:p>
          <a:p>
            <a:r>
              <a:rPr lang="en-US"/>
              <a:t>Đ</a:t>
            </a:r>
            <a:r>
              <a:rPr lang="vi-VN"/>
              <a:t>ược sử dụng với nhiều người dùng </a:t>
            </a:r>
            <a:r>
              <a:rPr lang="en-US"/>
              <a:t>=&gt; </a:t>
            </a:r>
            <a:r>
              <a:rPr lang="vi-VN"/>
              <a:t>các công ty phần cứng </a:t>
            </a:r>
            <a:r>
              <a:rPr lang="en-US"/>
              <a:t>+ </a:t>
            </a:r>
            <a:r>
              <a:rPr lang="vi-VN"/>
              <a:t>công ty phần mềm đã tạo ra nhiều sản phẩm đi cùng Windows</a:t>
            </a:r>
            <a:r>
              <a:rPr lang="en-US"/>
              <a:t>:</a:t>
            </a:r>
          </a:p>
          <a:p>
            <a:pPr lvl="1"/>
            <a:r>
              <a:rPr lang="vi-VN"/>
              <a:t>như bàn phím, chuột, USB, </a:t>
            </a:r>
            <a:endParaRPr lang="en-US"/>
          </a:p>
          <a:p>
            <a:pPr lvl="1"/>
            <a:r>
              <a:rPr lang="vi-VN"/>
              <a:t>các chương trình ứng dụng,…</a:t>
            </a:r>
            <a:endParaRPr lang="en-US"/>
          </a:p>
          <a:p>
            <a:pPr marL="457200" lvl="1" indent="0">
              <a:buNone/>
            </a:pPr>
            <a:r>
              <a:rPr lang="en-US"/>
              <a:t>=&gt; tự động nhận dạng và cài đặt trình điều khiển thiết bị (Plugs and Play)</a:t>
            </a:r>
            <a:endParaRPr lang="vi-VN"/>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68</a:t>
            </a:fld>
            <a:endParaRPr lang="en-US"/>
          </a:p>
        </p:txBody>
      </p:sp>
    </p:spTree>
    <p:extLst>
      <p:ext uri="{BB962C8B-B14F-4D97-AF65-F5344CB8AC3E}">
        <p14:creationId xmlns:p14="http://schemas.microsoft.com/office/powerpoint/2010/main" val="3634765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0946CF-6E8B-4060-8BD2-9794A18E9D4B}"/>
              </a:ext>
            </a:extLst>
          </p:cNvPr>
          <p:cNvSpPr>
            <a:spLocks noGrp="1"/>
          </p:cNvSpPr>
          <p:nvPr>
            <p:ph type="title"/>
          </p:nvPr>
        </p:nvSpPr>
        <p:spPr/>
        <p:txBody>
          <a:bodyPr/>
          <a:lstStyle/>
          <a:p>
            <a:r>
              <a:rPr lang="en-US"/>
              <a:t>Hạn chế HĐH</a:t>
            </a:r>
            <a:r>
              <a:rPr lang="vi-VN"/>
              <a:t> Windows</a:t>
            </a:r>
            <a:endParaRPr lang="en-US"/>
          </a:p>
        </p:txBody>
      </p:sp>
      <p:sp>
        <p:nvSpPr>
          <p:cNvPr id="3" name="Content Placeholder 2">
            <a:extLst>
              <a:ext uri="{FF2B5EF4-FFF2-40B4-BE49-F238E27FC236}">
                <a16:creationId xmlns:a16="http://schemas.microsoft.com/office/drawing/2014/main" xmlns="" id="{D87A8C2F-B69E-4EE4-BD1D-2DC5DFADDF5B}"/>
              </a:ext>
            </a:extLst>
          </p:cNvPr>
          <p:cNvSpPr>
            <a:spLocks noGrp="1"/>
          </p:cNvSpPr>
          <p:nvPr>
            <p:ph idx="1"/>
          </p:nvPr>
        </p:nvSpPr>
        <p:spPr>
          <a:xfrm>
            <a:off x="982133" y="1366684"/>
            <a:ext cx="7704667" cy="5196161"/>
          </a:xfrm>
        </p:spPr>
        <p:txBody>
          <a:bodyPr>
            <a:normAutofit fontScale="92500" lnSpcReduction="10000"/>
          </a:bodyPr>
          <a:lstStyle/>
          <a:p>
            <a:r>
              <a:rPr lang="vi-VN"/>
              <a:t>Vi phạm bản quyền: </a:t>
            </a:r>
          </a:p>
          <a:p>
            <a:pPr lvl="1"/>
            <a:r>
              <a:rPr lang="vi-VN"/>
              <a:t>Tỷ lệ người sử dụng Windows “lậu” đang rất cao mà đặc biệt là Việt Nam. </a:t>
            </a:r>
            <a:endParaRPr lang="en-US"/>
          </a:p>
          <a:p>
            <a:pPr lvl="2"/>
            <a:r>
              <a:rPr lang="en-US"/>
              <a:t>Mua bản quyền</a:t>
            </a:r>
          </a:p>
          <a:p>
            <a:pPr lvl="2"/>
            <a:r>
              <a:rPr lang="en-US"/>
              <a:t>Sử dụng máy tính có hỗ trợ bản quyền</a:t>
            </a:r>
            <a:r>
              <a:rPr lang="vi-VN"/>
              <a:t>: Asus X451MAV, HP 14 r069TU, Lenovo S410…</a:t>
            </a:r>
          </a:p>
          <a:p>
            <a:r>
              <a:rPr lang="vi-VN"/>
              <a:t>Hạn chế về bảo mật: </a:t>
            </a:r>
          </a:p>
          <a:p>
            <a:pPr lvl="1"/>
            <a:r>
              <a:rPr lang="en-US"/>
              <a:t>S</a:t>
            </a:r>
            <a:r>
              <a:rPr lang="vi-VN"/>
              <a:t>ử dụng quá phổ biến </a:t>
            </a:r>
            <a:r>
              <a:rPr lang="en-US"/>
              <a:t>=&gt;</a:t>
            </a:r>
            <a:r>
              <a:rPr lang="vi-VN"/>
              <a:t> nền tảng Windows tập trung rất nhiều sự chú ý của Hacker, </a:t>
            </a:r>
            <a:endParaRPr lang="en-US"/>
          </a:p>
          <a:p>
            <a:pPr lvl="1"/>
            <a:r>
              <a:rPr lang="en-US"/>
              <a:t>C</a:t>
            </a:r>
            <a:r>
              <a:rPr lang="vi-VN"/>
              <a:t>ác virus, phần mềm gián điệp, mã độc… đều được viết để hoạt động trên nền tảng này. </a:t>
            </a:r>
            <a:endParaRPr lang="en-US"/>
          </a:p>
          <a:p>
            <a:pPr marL="457200" lvl="1" indent="0">
              <a:buNone/>
            </a:pPr>
            <a:r>
              <a:rPr lang="en-US"/>
              <a:t>=&gt; </a:t>
            </a:r>
            <a:r>
              <a:rPr lang="vi-VN"/>
              <a:t>Việc phòng chống virus luôn phải được cập nhật thường xuyên và đầy đủ.</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69</a:t>
            </a:fld>
            <a:endParaRPr lang="en-US"/>
          </a:p>
        </p:txBody>
      </p:sp>
    </p:spTree>
    <p:extLst>
      <p:ext uri="{BB962C8B-B14F-4D97-AF65-F5344CB8AC3E}">
        <p14:creationId xmlns:p14="http://schemas.microsoft.com/office/powerpoint/2010/main" val="1098699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Đơn vị đo thông tin</a:t>
            </a:r>
          </a:p>
        </p:txBody>
      </p:sp>
      <p:sp>
        <p:nvSpPr>
          <p:cNvPr id="3" name="Content Placeholder 2"/>
          <p:cNvSpPr>
            <a:spLocks noGrp="1"/>
          </p:cNvSpPr>
          <p:nvPr>
            <p:ph idx="1"/>
          </p:nvPr>
        </p:nvSpPr>
        <p:spPr/>
        <p:txBody>
          <a:bodyPr>
            <a:normAutofit fontScale="92500" lnSpcReduction="10000"/>
          </a:bodyPr>
          <a:lstStyle/>
          <a:p>
            <a:pPr algn="just"/>
            <a:r>
              <a:rPr lang="vi-VN"/>
              <a:t>Một số đơn vị đo thông tin khác:</a:t>
            </a:r>
            <a:endParaRPr lang="en-US"/>
          </a:p>
          <a:p>
            <a:pPr marL="801688" lvl="1" indent="0" algn="just">
              <a:buNone/>
            </a:pPr>
            <a:r>
              <a:rPr lang="en-US"/>
              <a:t>Byte 		1 byte	= 	8 bits</a:t>
            </a:r>
          </a:p>
          <a:p>
            <a:pPr marL="801688" lvl="1" indent="0" algn="just">
              <a:buNone/>
            </a:pPr>
            <a:r>
              <a:rPr lang="en-US"/>
              <a:t>KiloByte 	1KB	= 	2</a:t>
            </a:r>
            <a:r>
              <a:rPr lang="en-US" baseline="30000"/>
              <a:t>10</a:t>
            </a:r>
            <a:r>
              <a:rPr lang="en-US"/>
              <a:t> byte = 1024 byte</a:t>
            </a:r>
          </a:p>
          <a:p>
            <a:pPr marL="801688" lvl="1" indent="0" algn="just">
              <a:buNone/>
            </a:pPr>
            <a:r>
              <a:rPr lang="en-US"/>
              <a:t>MegaByte	1MB	=	2</a:t>
            </a:r>
            <a:r>
              <a:rPr lang="en-US" baseline="30000"/>
              <a:t>10</a:t>
            </a:r>
            <a:r>
              <a:rPr lang="en-US"/>
              <a:t>KB</a:t>
            </a:r>
          </a:p>
          <a:p>
            <a:pPr marL="801688" lvl="1" indent="0" algn="just">
              <a:buNone/>
            </a:pPr>
            <a:r>
              <a:rPr lang="en-US"/>
              <a:t>GigaByte	1GB	=	2</a:t>
            </a:r>
            <a:r>
              <a:rPr lang="en-US" baseline="30000"/>
              <a:t>10</a:t>
            </a:r>
            <a:r>
              <a:rPr lang="en-US"/>
              <a:t>MB</a:t>
            </a:r>
          </a:p>
          <a:p>
            <a:pPr marL="801688" lvl="1" indent="0" algn="just">
              <a:buNone/>
            </a:pPr>
            <a:r>
              <a:rPr lang="en-US"/>
              <a:t>TeraByte	1TB	=	2</a:t>
            </a:r>
            <a:r>
              <a:rPr lang="en-US" baseline="30000"/>
              <a:t>10</a:t>
            </a:r>
            <a:r>
              <a:rPr lang="en-US"/>
              <a:t>GB</a:t>
            </a:r>
          </a:p>
          <a:p>
            <a:pPr marL="801688" lvl="1" indent="0" algn="just">
              <a:buNone/>
            </a:pPr>
            <a:r>
              <a:rPr lang="en-US"/>
              <a:t>PetaByte	1PB	=	2</a:t>
            </a:r>
            <a:r>
              <a:rPr lang="en-US" baseline="30000"/>
              <a:t>10</a:t>
            </a:r>
            <a:r>
              <a:rPr lang="en-US"/>
              <a:t>TB</a:t>
            </a:r>
          </a:p>
          <a:p>
            <a:pPr marL="801688" lvl="1" indent="0" algn="just">
              <a:buNone/>
            </a:pPr>
            <a:r>
              <a:rPr lang="en-US"/>
              <a:t>ExaByte	1EB	=	2</a:t>
            </a:r>
            <a:r>
              <a:rPr lang="en-US" baseline="30000"/>
              <a:t>10</a:t>
            </a:r>
            <a:r>
              <a:rPr lang="en-US"/>
              <a:t>PB</a:t>
            </a:r>
          </a:p>
          <a:p>
            <a:pPr marL="801688" lvl="1" indent="0" algn="just">
              <a:buNone/>
            </a:pPr>
            <a:r>
              <a:rPr lang="en-US"/>
              <a:t>ZettaByte	1ZB	=	2</a:t>
            </a:r>
            <a:r>
              <a:rPr lang="en-US" baseline="30000"/>
              <a:t>10</a:t>
            </a:r>
            <a:r>
              <a:rPr lang="en-US"/>
              <a:t>EB</a:t>
            </a:r>
          </a:p>
          <a:p>
            <a:pPr marL="801688" lvl="1" indent="0" algn="just">
              <a:buNone/>
            </a:pPr>
            <a:r>
              <a:rPr lang="en-US"/>
              <a:t>YottaByte	1YB	=	2</a:t>
            </a:r>
            <a:r>
              <a:rPr lang="en-US" baseline="30000"/>
              <a:t>10</a:t>
            </a:r>
            <a:r>
              <a:rPr lang="en-US"/>
              <a:t>ZB</a:t>
            </a:r>
          </a:p>
          <a:p>
            <a:pPr lvl="1" algn="just"/>
            <a:endParaRPr lang="vi-VN"/>
          </a:p>
          <a:p>
            <a:pPr lvl="1"/>
            <a:endParaRPr lang="vi-VN"/>
          </a:p>
        </p:txBody>
      </p:sp>
      <p:sp>
        <p:nvSpPr>
          <p:cNvPr id="4" name="Slide Number Placeholder 3"/>
          <p:cNvSpPr>
            <a:spLocks noGrp="1"/>
          </p:cNvSpPr>
          <p:nvPr>
            <p:ph type="sldNum" sz="quarter" idx="12"/>
          </p:nvPr>
        </p:nvSpPr>
        <p:spPr/>
        <p:txBody>
          <a:bodyPr/>
          <a:lstStyle/>
          <a:p>
            <a:fld id="{C04E4235-3221-4562-AAE0-514E01BB9EAB}" type="slidenum">
              <a:rPr lang="en-US" smtClean="0"/>
              <a:t>7</a:t>
            </a:fld>
            <a:endParaRPr lang="en-US"/>
          </a:p>
        </p:txBody>
      </p:sp>
    </p:spTree>
    <p:extLst>
      <p:ext uri="{BB962C8B-B14F-4D97-AF65-F5344CB8AC3E}">
        <p14:creationId xmlns:p14="http://schemas.microsoft.com/office/powerpoint/2010/main" val="2544035850"/>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endParaRPr lang="en-US"/>
          </a:p>
        </p:txBody>
      </p:sp>
      <p:sp>
        <p:nvSpPr>
          <p:cNvPr id="3" name="Content Placeholder 2"/>
          <p:cNvSpPr>
            <a:spLocks noGrp="1"/>
          </p:cNvSpPr>
          <p:nvPr>
            <p:ph idx="1"/>
          </p:nvPr>
        </p:nvSpPr>
        <p:spPr>
          <a:xfrm>
            <a:off x="982133" y="1366685"/>
            <a:ext cx="7704667" cy="4837345"/>
          </a:xfrm>
        </p:spPr>
        <p:txBody>
          <a:bodyPr>
            <a:normAutofit/>
          </a:bodyPr>
          <a:lstStyle/>
          <a:p>
            <a:r>
              <a:rPr lang="vi-VN"/>
              <a:t>Nền (Desktop)</a:t>
            </a:r>
            <a:endParaRPr lang="en-US"/>
          </a:p>
          <a:p>
            <a:pPr lvl="1"/>
            <a:r>
              <a:rPr lang="vi-VN"/>
              <a:t>nền cài đặt các biểu tượng. </a:t>
            </a:r>
            <a:endParaRPr lang="en-US"/>
          </a:p>
          <a:p>
            <a:pPr lvl="1"/>
            <a:r>
              <a:rPr lang="vi-VN"/>
              <a:t>Khi nhấp chuột lên bất kỳ một biểu tượng này, người dùng sử dụng một ứng dụng tương ứng với biểu tượng đó.</a:t>
            </a:r>
          </a:p>
          <a:p>
            <a:r>
              <a:rPr lang="vi-VN"/>
              <a:t>Nút khởi động, (Start Button)</a:t>
            </a:r>
            <a:endParaRPr lang="en-US"/>
          </a:p>
          <a:p>
            <a:pPr lvl="1"/>
            <a:r>
              <a:rPr lang="vi-VN" sz="2800"/>
              <a:t> </a:t>
            </a:r>
            <a:r>
              <a:rPr lang="vi-VN"/>
              <a:t>đi vào khởi động các chương trình mặc định (đi kèm với hệ điều hành) hoặc được cài đặt thêm sau này</a:t>
            </a:r>
            <a:r>
              <a:rPr lang="en-US" sz="2800"/>
              <a:t>.</a:t>
            </a:r>
          </a:p>
        </p:txBody>
      </p:sp>
      <p:sp>
        <p:nvSpPr>
          <p:cNvPr id="5" name="Slide Number Placeholder 4"/>
          <p:cNvSpPr>
            <a:spLocks noGrp="1"/>
          </p:cNvSpPr>
          <p:nvPr>
            <p:ph type="sldNum" sz="quarter" idx="12"/>
          </p:nvPr>
        </p:nvSpPr>
        <p:spPr/>
        <p:txBody>
          <a:bodyPr/>
          <a:lstStyle/>
          <a:p>
            <a:fld id="{C04E4235-3221-4562-AAE0-514E01BB9EAB}" type="slidenum">
              <a:rPr lang="en-US" smtClean="0"/>
              <a:t>70</a:t>
            </a:fld>
            <a:endParaRPr lang="en-US"/>
          </a:p>
        </p:txBody>
      </p:sp>
    </p:spTree>
    <p:extLst>
      <p:ext uri="{BB962C8B-B14F-4D97-AF65-F5344CB8AC3E}">
        <p14:creationId xmlns:p14="http://schemas.microsoft.com/office/powerpoint/2010/main" val="1661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endParaRPr lang="en-US"/>
          </a:p>
        </p:txBody>
      </p:sp>
      <p:sp>
        <p:nvSpPr>
          <p:cNvPr id="3" name="Content Placeholder 2"/>
          <p:cNvSpPr>
            <a:spLocks noGrp="1"/>
          </p:cNvSpPr>
          <p:nvPr>
            <p:ph idx="1"/>
          </p:nvPr>
        </p:nvSpPr>
        <p:spPr/>
        <p:txBody>
          <a:bodyPr>
            <a:normAutofit lnSpcReduction="10000"/>
          </a:bodyPr>
          <a:lstStyle/>
          <a:p>
            <a:r>
              <a:rPr lang="vi-VN"/>
              <a:t>Settings chỉnh sửa các thay đổi của các thiết bị hoặc phầm mềm được cài đặt vào máy.</a:t>
            </a:r>
            <a:endParaRPr lang="en-US"/>
          </a:p>
          <a:p>
            <a:pPr lvl="1"/>
            <a:r>
              <a:rPr lang="vi-VN" sz="2000"/>
              <a:t>Control panel: chỉnh sửa các thông số của chuột, bàn phím, định dạng màu sắc hoặc hình nền, cài hoặc gỡ các chương trình phần mềm.</a:t>
            </a:r>
          </a:p>
          <a:p>
            <a:pPr lvl="1"/>
            <a:r>
              <a:rPr lang="vi-VN" sz="2000"/>
              <a:t>Network concection: thiết lập hệ thống mạng.</a:t>
            </a:r>
          </a:p>
          <a:p>
            <a:pPr lvl="1"/>
            <a:r>
              <a:rPr lang="vi-VN" sz="2000"/>
              <a:t>Devices and Printer: thiết lập cấu hình cho thiết bị phần và máy in.</a:t>
            </a:r>
          </a:p>
          <a:p>
            <a:pPr lvl="1"/>
            <a:r>
              <a:rPr lang="vi-VN" sz="2000"/>
              <a:t> All Programs: bao gồm những chương trình ứng dụng.</a:t>
            </a:r>
          </a:p>
          <a:p>
            <a:pPr lvl="1"/>
            <a:r>
              <a:rPr lang="vi-VN" sz="2000"/>
              <a:t>Documents: gồm các người dùng đã lưu trữ (hình ảnh, nhạc, tài liệu,…).</a:t>
            </a:r>
          </a:p>
          <a:p>
            <a:pPr lvl="1"/>
            <a:r>
              <a:rPr lang="vi-VN" sz="2000"/>
              <a:t> My Computer: nơi chứa những ổ đĩa khác nhau</a:t>
            </a:r>
            <a:r>
              <a:rPr lang="vi-VN"/>
              <a:t>.</a:t>
            </a:r>
          </a:p>
        </p:txBody>
      </p:sp>
      <p:sp>
        <p:nvSpPr>
          <p:cNvPr id="5" name="Slide Number Placeholder 4"/>
          <p:cNvSpPr>
            <a:spLocks noGrp="1"/>
          </p:cNvSpPr>
          <p:nvPr>
            <p:ph type="sldNum" sz="quarter" idx="12"/>
          </p:nvPr>
        </p:nvSpPr>
        <p:spPr/>
        <p:txBody>
          <a:bodyPr/>
          <a:lstStyle/>
          <a:p>
            <a:fld id="{C04E4235-3221-4562-AAE0-514E01BB9EAB}" type="slidenum">
              <a:rPr lang="en-US" smtClean="0"/>
              <a:t>71</a:t>
            </a:fld>
            <a:endParaRPr lang="en-US"/>
          </a:p>
        </p:txBody>
      </p:sp>
    </p:spTree>
    <p:extLst>
      <p:ext uri="{BB962C8B-B14F-4D97-AF65-F5344CB8AC3E}">
        <p14:creationId xmlns:p14="http://schemas.microsoft.com/office/powerpoint/2010/main" val="2393304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Hệ điều hành Windows</a:t>
            </a:r>
            <a:endParaRPr lang="en-US"/>
          </a:p>
        </p:txBody>
      </p:sp>
      <p:sp>
        <p:nvSpPr>
          <p:cNvPr id="3" name="Content Placeholder 2"/>
          <p:cNvSpPr>
            <a:spLocks noGrp="1"/>
          </p:cNvSpPr>
          <p:nvPr>
            <p:ph idx="1"/>
          </p:nvPr>
        </p:nvSpPr>
        <p:spPr/>
        <p:txBody>
          <a:bodyPr/>
          <a:lstStyle/>
          <a:p>
            <a:r>
              <a:rPr lang="vi-VN"/>
              <a:t>Windows hỗ trợ chức năng</a:t>
            </a:r>
          </a:p>
          <a:p>
            <a:pPr lvl="1"/>
            <a:r>
              <a:rPr lang="vi-VN"/>
              <a:t>Cài xong dùng liền (Plug &amp; Play):</a:t>
            </a:r>
            <a:endParaRPr lang="en-US"/>
          </a:p>
          <a:p>
            <a:pPr lvl="2"/>
            <a:r>
              <a:rPr lang="vi-VN"/>
              <a:t> những phần cứng cài vào có thể dùng ngay do mà tự động tìm trình điều khiển (driver) của phần cứng và cài đặt cấu hình cùng cách thức hoạt động của phần cứng.</a:t>
            </a:r>
          </a:p>
          <a:p>
            <a:pPr lvl="1"/>
            <a:r>
              <a:rPr lang="vi-VN"/>
              <a:t>Kéo và thả (Drag &amp; Drop):</a:t>
            </a:r>
            <a:endParaRPr lang="en-US"/>
          </a:p>
          <a:p>
            <a:pPr lvl="2"/>
            <a:r>
              <a:rPr lang="vi-VN"/>
              <a:t> bất cứ đối tượng của cửa sổ có thể dùng chuột để chọn và di chuyển đến một nơi khác dễ dàng.</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72</a:t>
            </a:fld>
            <a:endParaRPr lang="en-US"/>
          </a:p>
        </p:txBody>
      </p:sp>
    </p:spTree>
    <p:extLst>
      <p:ext uri="{BB962C8B-B14F-4D97-AF65-F5344CB8AC3E}">
        <p14:creationId xmlns:p14="http://schemas.microsoft.com/office/powerpoint/2010/main" val="940202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Sử dụng HĐH Windows</a:t>
            </a:r>
          </a:p>
        </p:txBody>
      </p:sp>
      <p:sp>
        <p:nvSpPr>
          <p:cNvPr id="3" name="Content Placeholder 2"/>
          <p:cNvSpPr>
            <a:spLocks noGrp="1"/>
          </p:cNvSpPr>
          <p:nvPr>
            <p:ph idx="1"/>
          </p:nvPr>
        </p:nvSpPr>
        <p:spPr/>
        <p:txBody>
          <a:bodyPr>
            <a:normAutofit lnSpcReduction="10000"/>
          </a:bodyPr>
          <a:lstStyle/>
          <a:p>
            <a:r>
              <a:rPr lang="vi-VN"/>
              <a:t>Các đối tượng do hệ điều hành quản lý</a:t>
            </a:r>
          </a:p>
          <a:p>
            <a:r>
              <a:rPr lang="vi-VN"/>
              <a:t>Tập tin (File)</a:t>
            </a:r>
          </a:p>
          <a:p>
            <a:pPr lvl="1"/>
            <a:r>
              <a:rPr lang="vi-VN" sz="2400"/>
              <a:t>Tập tin là thông tin được lưu trữ trên đĩa từ dưới dạng các file, có file lưu chương trình, có file lưu dữ liệu, có file lưu văn bản,…</a:t>
            </a:r>
            <a:endParaRPr lang="en-US" sz="2400"/>
          </a:p>
          <a:p>
            <a:pPr lvl="1"/>
            <a:r>
              <a:rPr lang="vi-VN" sz="2400"/>
              <a:t>Mỗi file có một tên riêng biệt.</a:t>
            </a:r>
          </a:p>
          <a:p>
            <a:pPr lvl="1"/>
            <a:r>
              <a:rPr lang="vi-VN" sz="2400"/>
              <a:t>Tên file gồm có hai phần: </a:t>
            </a:r>
            <a:endParaRPr lang="en-US" sz="2400"/>
          </a:p>
          <a:p>
            <a:pPr lvl="2"/>
            <a:r>
              <a:rPr lang="vi-VN" sz="2000"/>
              <a:t>phần tên (filename) và phần mở rộng (extension) và được viết cách nhau bởi một dấu chấm (.)</a:t>
            </a:r>
          </a:p>
          <a:p>
            <a:pPr marL="457200" lvl="1" indent="0">
              <a:buNone/>
            </a:pPr>
            <a:r>
              <a:rPr lang="en-US" sz="2400"/>
              <a:t>		</a:t>
            </a:r>
            <a:r>
              <a:rPr lang="vi-VN" sz="2400"/>
              <a:t>&lt;filename&gt;.&lt;extension&gt;</a:t>
            </a:r>
            <a:endParaRPr lang="en-US" sz="2400"/>
          </a:p>
        </p:txBody>
      </p:sp>
      <p:sp>
        <p:nvSpPr>
          <p:cNvPr id="5" name="Slide Number Placeholder 4"/>
          <p:cNvSpPr>
            <a:spLocks noGrp="1"/>
          </p:cNvSpPr>
          <p:nvPr>
            <p:ph type="sldNum" sz="quarter" idx="12"/>
          </p:nvPr>
        </p:nvSpPr>
        <p:spPr/>
        <p:txBody>
          <a:bodyPr/>
          <a:lstStyle/>
          <a:p>
            <a:fld id="{C04E4235-3221-4562-AAE0-514E01BB9EAB}" type="slidenum">
              <a:rPr lang="en-US" smtClean="0"/>
              <a:t>73</a:t>
            </a:fld>
            <a:endParaRPr lang="en-US"/>
          </a:p>
        </p:txBody>
      </p:sp>
    </p:spTree>
    <p:extLst>
      <p:ext uri="{BB962C8B-B14F-4D97-AF65-F5344CB8AC3E}">
        <p14:creationId xmlns:p14="http://schemas.microsoft.com/office/powerpoint/2010/main" val="4074811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Tập tin (file)</a:t>
            </a:r>
          </a:p>
        </p:txBody>
      </p:sp>
      <p:sp>
        <p:nvSpPr>
          <p:cNvPr id="3" name="Content Placeholder 2"/>
          <p:cNvSpPr>
            <a:spLocks noGrp="1"/>
          </p:cNvSpPr>
          <p:nvPr>
            <p:ph idx="1"/>
          </p:nvPr>
        </p:nvSpPr>
        <p:spPr/>
        <p:txBody>
          <a:bodyPr>
            <a:normAutofit lnSpcReduction="10000"/>
          </a:bodyPr>
          <a:lstStyle/>
          <a:p>
            <a:r>
              <a:rPr lang="vi-VN"/>
              <a:t>Phần tên (filename)</a:t>
            </a:r>
          </a:p>
          <a:p>
            <a:pPr lvl="1"/>
            <a:r>
              <a:rPr lang="vi-VN"/>
              <a:t> </a:t>
            </a:r>
            <a:r>
              <a:rPr lang="vi-VN" sz="2000"/>
              <a:t>Dài không quá 8 ký tự (đối với HĐH MS-DOS) và dài không quá 255 ký tự (đối với HĐH Windows).</a:t>
            </a:r>
          </a:p>
          <a:p>
            <a:pPr lvl="1"/>
            <a:r>
              <a:rPr lang="vi-VN" sz="2000"/>
              <a:t>Ký tự đầu tiên có thể là chữ hoặc số.</a:t>
            </a:r>
          </a:p>
          <a:p>
            <a:pPr lvl="1"/>
            <a:r>
              <a:rPr lang="vi-VN" sz="2000"/>
              <a:t> Không sử dụng các ký tự sau để đặt tên file: / \ [ ] : &lt; &gt; = ; ? * và khoảng trắng</a:t>
            </a:r>
            <a:r>
              <a:rPr lang="vi-VN"/>
              <a:t>.</a:t>
            </a:r>
          </a:p>
          <a:p>
            <a:r>
              <a:rPr lang="vi-VN"/>
              <a:t>Phần mở rộng (extension)</a:t>
            </a:r>
          </a:p>
          <a:p>
            <a:pPr lvl="1"/>
            <a:r>
              <a:rPr lang="vi-VN" sz="2000"/>
              <a:t>Phần mở rộng để phân biệt loại file (file chương trình hay file dữ liệu).</a:t>
            </a:r>
          </a:p>
          <a:p>
            <a:pPr lvl="1"/>
            <a:r>
              <a:rPr lang="vi-VN" sz="2000"/>
              <a:t>Phần mở rộng tối đa 3 ký tự đối với MS-DOS và có thể dài hơn 3 ký tự đối với Windows.</a:t>
            </a:r>
          </a:p>
          <a:p>
            <a:endParaRPr lang="en-US" sz="2000"/>
          </a:p>
        </p:txBody>
      </p:sp>
      <p:sp>
        <p:nvSpPr>
          <p:cNvPr id="5" name="Slide Number Placeholder 4"/>
          <p:cNvSpPr>
            <a:spLocks noGrp="1"/>
          </p:cNvSpPr>
          <p:nvPr>
            <p:ph type="sldNum" sz="quarter" idx="12"/>
          </p:nvPr>
        </p:nvSpPr>
        <p:spPr/>
        <p:txBody>
          <a:bodyPr/>
          <a:lstStyle/>
          <a:p>
            <a:fld id="{C04E4235-3221-4562-AAE0-514E01BB9EAB}" type="slidenum">
              <a:rPr lang="en-US" smtClean="0"/>
              <a:t>74</a:t>
            </a:fld>
            <a:endParaRPr lang="en-US"/>
          </a:p>
        </p:txBody>
      </p:sp>
    </p:spTree>
    <p:extLst>
      <p:ext uri="{BB962C8B-B14F-4D97-AF65-F5344CB8AC3E}">
        <p14:creationId xmlns:p14="http://schemas.microsoft.com/office/powerpoint/2010/main" val="957367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21802" y="1295400"/>
            <a:ext cx="7941197" cy="5029200"/>
          </a:xfrm>
        </p:spPr>
        <p:txBody>
          <a:bodyPr>
            <a:normAutofit/>
          </a:bodyPr>
          <a:lstStyle/>
          <a:p>
            <a:pPr>
              <a:spcBef>
                <a:spcPts val="700"/>
              </a:spcBef>
              <a:buClrTx/>
              <a:buSzPct val="85000"/>
              <a:buNone/>
            </a:pPr>
            <a:r>
              <a:rPr lang="en-US" sz="2400" b="1"/>
              <a:t>Ví dụ:</a:t>
            </a:r>
          </a:p>
          <a:p>
            <a:pPr>
              <a:spcBef>
                <a:spcPts val="700"/>
              </a:spcBef>
              <a:buClrTx/>
              <a:buSzPct val="85000"/>
              <a:buNone/>
            </a:pPr>
            <a:r>
              <a:rPr lang="en-US" sz="2400" b="1">
                <a:solidFill>
                  <a:srgbClr val="7E52CC"/>
                </a:solidFill>
              </a:rPr>
              <a:t>LAPTRINH.PDF								TINHOC.DOC</a:t>
            </a:r>
          </a:p>
          <a:p>
            <a:pPr>
              <a:spcBef>
                <a:spcPts val="700"/>
              </a:spcBef>
              <a:buClrTx/>
              <a:buSzPct val="85000"/>
              <a:buNone/>
            </a:pPr>
            <a:endParaRPr lang="en-US" sz="2400" b="1"/>
          </a:p>
          <a:p>
            <a:pPr>
              <a:spcBef>
                <a:spcPts val="600"/>
              </a:spcBef>
              <a:buClrTx/>
              <a:buSzPct val="85000"/>
              <a:buNone/>
            </a:pPr>
            <a:endParaRPr lang="en-US" sz="2000"/>
          </a:p>
          <a:p>
            <a:pPr>
              <a:spcBef>
                <a:spcPts val="600"/>
              </a:spcBef>
              <a:buClrTx/>
              <a:buSzPct val="85000"/>
              <a:buNone/>
            </a:pPr>
            <a:endParaRPr lang="en-US" sz="2000"/>
          </a:p>
          <a:p>
            <a:pPr>
              <a:buClrTx/>
              <a:buSzPct val="85000"/>
              <a:buNone/>
            </a:pPr>
            <a:r>
              <a:rPr lang="en-US" sz="2000"/>
              <a:t>Người ta thường dùng đuôi mở rộng để biểu thị các tập tin.</a:t>
            </a:r>
          </a:p>
          <a:p>
            <a:pPr lvl="1">
              <a:buClrTx/>
              <a:buSzPct val="85000"/>
            </a:pPr>
            <a:r>
              <a:rPr lang="en-US" sz="2000"/>
              <a:t>Tập tin văn </a:t>
            </a:r>
            <a:r>
              <a:rPr lang="en-US" sz="1800"/>
              <a:t>bản thường có đuôi mở rộng như: .DOC, .PDF, .TXT,…</a:t>
            </a:r>
          </a:p>
          <a:p>
            <a:pPr lvl="1">
              <a:buClr>
                <a:srgbClr val="4582A7"/>
              </a:buClr>
              <a:buSzPct val="105000"/>
              <a:buFont typeface="Wingdings" charset="2"/>
              <a:buChar char=""/>
            </a:pPr>
            <a:r>
              <a:rPr lang="en-US" sz="1800"/>
              <a:t>Tập tin dữ liệu thường có đuôi: .DBF, MDB, MDF,…</a:t>
            </a:r>
          </a:p>
          <a:p>
            <a:pPr lvl="1">
              <a:buClr>
                <a:srgbClr val="4582A7"/>
              </a:buClr>
              <a:buSzPct val="105000"/>
              <a:buFont typeface="Wingdings" charset="2"/>
              <a:buChar char=""/>
            </a:pPr>
            <a:r>
              <a:rPr lang="en-US" sz="1800"/>
              <a:t>Tập tin chương trình có đuôi: PGR, EXE,…</a:t>
            </a:r>
          </a:p>
          <a:p>
            <a:pPr lvl="1">
              <a:buClr>
                <a:srgbClr val="4582A7"/>
              </a:buClr>
              <a:buSzPct val="105000"/>
              <a:buFont typeface="Wingdings" charset="2"/>
              <a:buChar char=""/>
            </a:pPr>
            <a:r>
              <a:rPr lang="en-US" sz="1800"/>
              <a:t>Tập tin hình ảnh thường có đuôi: PNG, JPG, BMP,…</a:t>
            </a:r>
          </a:p>
          <a:p>
            <a:endParaRPr lang="en-US"/>
          </a:p>
        </p:txBody>
      </p:sp>
      <p:graphicFrame>
        <p:nvGraphicFramePr>
          <p:cNvPr id="4" name="Group 3"/>
          <p:cNvGraphicFramePr>
            <a:graphicFrameLocks noGrp="1"/>
          </p:cNvGraphicFramePr>
          <p:nvPr/>
        </p:nvGraphicFramePr>
        <p:xfrm>
          <a:off x="684212" y="2752725"/>
          <a:ext cx="2744788" cy="371475"/>
        </p:xfrm>
        <a:graphic>
          <a:graphicData uri="http://schemas.openxmlformats.org/drawingml/2006/table">
            <a:tbl>
              <a:tblPr/>
              <a:tblGrid>
                <a:gridCol w="1601788">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tblGrid>
              <a:tr h="371475">
                <a:tc>
                  <a:txBody>
                    <a:bodyPr/>
                    <a:lstStyle/>
                    <a:p>
                      <a:pPr marL="0" marR="0" lvl="0" indent="0" algn="ctr" defTabSz="457200" rtl="0" eaLnBrk="1" fontAlgn="base" latinLnBrk="0" hangingPunct="1">
                        <a:lnSpc>
                          <a:spcPct val="94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30311D"/>
                          </a:solidFill>
                          <a:effectLst/>
                          <a:latin typeface="Arial" charset="0"/>
                          <a:cs typeface="Arial" charset="0"/>
                        </a:rPr>
                        <a:t>Tên File</a:t>
                      </a:r>
                    </a:p>
                  </a:txBody>
                  <a:tcPr marL="90000" marR="90000" marT="59436" anchor="ctr" horzOverflow="overflow">
                    <a:lnL w="5760" cap="flat" cmpd="sng" algn="ctr">
                      <a:solidFill>
                        <a:srgbClr val="30311D"/>
                      </a:solidFill>
                      <a:prstDash val="solid"/>
                      <a:round/>
                      <a:headEnd type="none" w="med" len="med"/>
                      <a:tailEnd type="none" w="med" len="med"/>
                    </a:lnL>
                    <a:lnR w="5760" cap="flat" cmpd="sng" algn="ctr">
                      <a:solidFill>
                        <a:srgbClr val="30311D"/>
                      </a:solidFill>
                      <a:prstDash val="solid"/>
                      <a:round/>
                      <a:headEnd type="none" w="med" len="med"/>
                      <a:tailEnd type="none" w="med" len="med"/>
                    </a:lnR>
                    <a:lnT w="5760" cap="flat" cmpd="sng" algn="ctr">
                      <a:solidFill>
                        <a:srgbClr val="30311D"/>
                      </a:solidFill>
                      <a:prstDash val="solid"/>
                      <a:round/>
                      <a:headEnd type="none" w="med" len="med"/>
                      <a:tailEnd type="none" w="med" len="med"/>
                    </a:lnT>
                    <a:lnB w="5760" cap="flat" cmpd="sng" algn="ctr">
                      <a:solidFill>
                        <a:srgbClr val="30311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4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30311D"/>
                          </a:solidFill>
                          <a:effectLst/>
                          <a:latin typeface="Arial" charset="0"/>
                          <a:cs typeface="Arial" charset="0"/>
                        </a:rPr>
                        <a:t>Mở rộng</a:t>
                      </a:r>
                    </a:p>
                  </a:txBody>
                  <a:tcPr marL="90000" marR="90000" marT="59436" anchor="ctr" horzOverflow="overflow">
                    <a:lnL w="5760" cap="flat" cmpd="sng" algn="ctr">
                      <a:solidFill>
                        <a:srgbClr val="30311D"/>
                      </a:solidFill>
                      <a:prstDash val="solid"/>
                      <a:round/>
                      <a:headEnd type="none" w="med" len="med"/>
                      <a:tailEnd type="none" w="med" len="med"/>
                    </a:lnL>
                    <a:lnR w="5760" cap="flat" cmpd="sng" algn="ctr">
                      <a:solidFill>
                        <a:srgbClr val="30311D"/>
                      </a:solidFill>
                      <a:prstDash val="solid"/>
                      <a:round/>
                      <a:headEnd type="none" w="med" len="med"/>
                      <a:tailEnd type="none" w="med" len="med"/>
                    </a:lnR>
                    <a:lnT w="5760" cap="flat" cmpd="sng" algn="ctr">
                      <a:solidFill>
                        <a:srgbClr val="30311D"/>
                      </a:solidFill>
                      <a:prstDash val="solid"/>
                      <a:round/>
                      <a:headEnd type="none" w="med" len="med"/>
                      <a:tailEnd type="none" w="med" len="med"/>
                    </a:lnT>
                    <a:lnB w="5760" cap="flat" cmpd="sng" algn="ctr">
                      <a:solidFill>
                        <a:srgbClr val="30311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grpSp>
        <p:nvGrpSpPr>
          <p:cNvPr id="5" name="Group 13"/>
          <p:cNvGrpSpPr>
            <a:grpSpLocks/>
          </p:cNvGrpSpPr>
          <p:nvPr/>
        </p:nvGrpSpPr>
        <p:grpSpPr bwMode="auto">
          <a:xfrm>
            <a:off x="1293813" y="2219325"/>
            <a:ext cx="1447800" cy="533400"/>
            <a:chOff x="1199" y="1296"/>
            <a:chExt cx="912" cy="336"/>
          </a:xfrm>
        </p:grpSpPr>
        <p:cxnSp>
          <p:nvCxnSpPr>
            <p:cNvPr id="6" name="AutoShape 14"/>
            <p:cNvCxnSpPr>
              <a:cxnSpLocks noChangeShapeType="1"/>
            </p:cNvCxnSpPr>
            <p:nvPr/>
          </p:nvCxnSpPr>
          <p:spPr bwMode="auto">
            <a:xfrm flipV="1">
              <a:off x="1199" y="1296"/>
              <a:ext cx="0" cy="336"/>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AutoShape 15"/>
            <p:cNvCxnSpPr>
              <a:cxnSpLocks noChangeShapeType="1"/>
            </p:cNvCxnSpPr>
            <p:nvPr/>
          </p:nvCxnSpPr>
          <p:spPr bwMode="auto">
            <a:xfrm flipV="1">
              <a:off x="2111" y="1296"/>
              <a:ext cx="0" cy="336"/>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aphicFrame>
        <p:nvGraphicFramePr>
          <p:cNvPr id="8" name="Group 16"/>
          <p:cNvGraphicFramePr>
            <a:graphicFrameLocks noGrp="1"/>
          </p:cNvGraphicFramePr>
          <p:nvPr/>
        </p:nvGraphicFramePr>
        <p:xfrm>
          <a:off x="5715000" y="2752725"/>
          <a:ext cx="2744788" cy="371475"/>
        </p:xfrm>
        <a:graphic>
          <a:graphicData uri="http://schemas.openxmlformats.org/drawingml/2006/table">
            <a:tbl>
              <a:tblPr/>
              <a:tblGrid>
                <a:gridCol w="1601788">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tblGrid>
              <a:tr h="371475">
                <a:tc>
                  <a:txBody>
                    <a:bodyPr/>
                    <a:lstStyle/>
                    <a:p>
                      <a:pPr marL="0" marR="0" lvl="0" indent="0" algn="ctr" defTabSz="457200" rtl="0" eaLnBrk="1" fontAlgn="base" latinLnBrk="0" hangingPunct="1">
                        <a:lnSpc>
                          <a:spcPct val="94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30311D"/>
                          </a:solidFill>
                          <a:effectLst/>
                          <a:latin typeface="Arial" charset="0"/>
                          <a:cs typeface="Arial" charset="0"/>
                        </a:rPr>
                        <a:t>Tên File</a:t>
                      </a:r>
                    </a:p>
                  </a:txBody>
                  <a:tcPr marL="90000" marR="90000" marT="59436" anchor="ctr" horzOverflow="overflow">
                    <a:lnL w="5760" cap="flat" cmpd="sng" algn="ctr">
                      <a:solidFill>
                        <a:srgbClr val="30311D"/>
                      </a:solidFill>
                      <a:prstDash val="solid"/>
                      <a:round/>
                      <a:headEnd type="none" w="med" len="med"/>
                      <a:tailEnd type="none" w="med" len="med"/>
                    </a:lnL>
                    <a:lnR w="5760" cap="flat" cmpd="sng" algn="ctr">
                      <a:solidFill>
                        <a:srgbClr val="30311D"/>
                      </a:solidFill>
                      <a:prstDash val="solid"/>
                      <a:round/>
                      <a:headEnd type="none" w="med" len="med"/>
                      <a:tailEnd type="none" w="med" len="med"/>
                    </a:lnR>
                    <a:lnT w="5760" cap="flat" cmpd="sng" algn="ctr">
                      <a:solidFill>
                        <a:srgbClr val="30311D"/>
                      </a:solidFill>
                      <a:prstDash val="solid"/>
                      <a:round/>
                      <a:headEnd type="none" w="med" len="med"/>
                      <a:tailEnd type="none" w="med" len="med"/>
                    </a:lnT>
                    <a:lnB w="5760" cap="flat" cmpd="sng" algn="ctr">
                      <a:solidFill>
                        <a:srgbClr val="30311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4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30311D"/>
                          </a:solidFill>
                          <a:effectLst/>
                          <a:latin typeface="Arial" charset="0"/>
                          <a:cs typeface="Arial" charset="0"/>
                        </a:rPr>
                        <a:t>Mở rộng</a:t>
                      </a:r>
                    </a:p>
                  </a:txBody>
                  <a:tcPr marL="90000" marR="90000" marT="59436" anchor="ctr" horzOverflow="overflow">
                    <a:lnL w="5760" cap="flat" cmpd="sng" algn="ctr">
                      <a:solidFill>
                        <a:srgbClr val="30311D"/>
                      </a:solidFill>
                      <a:prstDash val="solid"/>
                      <a:round/>
                      <a:headEnd type="none" w="med" len="med"/>
                      <a:tailEnd type="none" w="med" len="med"/>
                    </a:lnL>
                    <a:lnR w="5760" cap="flat" cmpd="sng" algn="ctr">
                      <a:solidFill>
                        <a:srgbClr val="30311D"/>
                      </a:solidFill>
                      <a:prstDash val="solid"/>
                      <a:round/>
                      <a:headEnd type="none" w="med" len="med"/>
                      <a:tailEnd type="none" w="med" len="med"/>
                    </a:lnR>
                    <a:lnT w="5760" cap="flat" cmpd="sng" algn="ctr">
                      <a:solidFill>
                        <a:srgbClr val="30311D"/>
                      </a:solidFill>
                      <a:prstDash val="solid"/>
                      <a:round/>
                      <a:headEnd type="none" w="med" len="med"/>
                      <a:tailEnd type="none" w="med" len="med"/>
                    </a:lnT>
                    <a:lnB w="5760" cap="flat" cmpd="sng" algn="ctr">
                      <a:solidFill>
                        <a:srgbClr val="30311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grpSp>
        <p:nvGrpSpPr>
          <p:cNvPr id="9" name="Group 26"/>
          <p:cNvGrpSpPr>
            <a:grpSpLocks/>
          </p:cNvGrpSpPr>
          <p:nvPr/>
        </p:nvGrpSpPr>
        <p:grpSpPr bwMode="auto">
          <a:xfrm>
            <a:off x="6551613" y="2219325"/>
            <a:ext cx="1447800" cy="533400"/>
            <a:chOff x="4511" y="1296"/>
            <a:chExt cx="912" cy="336"/>
          </a:xfrm>
        </p:grpSpPr>
        <p:cxnSp>
          <p:nvCxnSpPr>
            <p:cNvPr id="10" name="AutoShape 27"/>
            <p:cNvCxnSpPr>
              <a:cxnSpLocks noChangeShapeType="1"/>
            </p:cNvCxnSpPr>
            <p:nvPr/>
          </p:nvCxnSpPr>
          <p:spPr bwMode="auto">
            <a:xfrm flipV="1">
              <a:off x="4511" y="1296"/>
              <a:ext cx="0" cy="336"/>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28"/>
            <p:cNvCxnSpPr>
              <a:cxnSpLocks noChangeShapeType="1"/>
            </p:cNvCxnSpPr>
            <p:nvPr/>
          </p:nvCxnSpPr>
          <p:spPr bwMode="auto">
            <a:xfrm flipV="1">
              <a:off x="5423" y="1296"/>
              <a:ext cx="0" cy="336"/>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3" name="Slide Number Placeholder 12"/>
          <p:cNvSpPr>
            <a:spLocks noGrp="1"/>
          </p:cNvSpPr>
          <p:nvPr>
            <p:ph type="sldNum" sz="quarter" idx="12"/>
          </p:nvPr>
        </p:nvSpPr>
        <p:spPr/>
        <p:txBody>
          <a:bodyPr/>
          <a:lstStyle/>
          <a:p>
            <a:fld id="{C04E4235-3221-4562-AAE0-514E01BB9EAB}" type="slidenum">
              <a:rPr lang="en-US" smtClean="0"/>
              <a:t>75</a:t>
            </a:fld>
            <a:endParaRPr lang="en-US"/>
          </a:p>
        </p:txBody>
      </p:sp>
    </p:spTree>
    <p:extLst>
      <p:ext uri="{BB962C8B-B14F-4D97-AF65-F5344CB8AC3E}">
        <p14:creationId xmlns:p14="http://schemas.microsoft.com/office/powerpoint/2010/main" val="557123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Folder, Directory tree</a:t>
            </a:r>
          </a:p>
        </p:txBody>
      </p:sp>
      <p:sp>
        <p:nvSpPr>
          <p:cNvPr id="3" name="Content Placeholder 2"/>
          <p:cNvSpPr>
            <a:spLocks noGrp="1"/>
          </p:cNvSpPr>
          <p:nvPr>
            <p:ph idx="1"/>
          </p:nvPr>
        </p:nvSpPr>
        <p:spPr/>
        <p:txBody>
          <a:bodyPr/>
          <a:lstStyle/>
          <a:p>
            <a:r>
              <a:rPr lang="vi-VN" sz="2400"/>
              <a:t>Thư mục (Folder)</a:t>
            </a:r>
          </a:p>
          <a:p>
            <a:pPr lvl="1"/>
            <a:r>
              <a:rPr lang="vi-VN" sz="2000"/>
              <a:t>Thư mục là nơi lưu trữ các tập tin. </a:t>
            </a:r>
            <a:endParaRPr lang="en-US" sz="2000"/>
          </a:p>
          <a:p>
            <a:pPr lvl="1"/>
            <a:r>
              <a:rPr lang="vi-VN" sz="2000"/>
              <a:t>Để quản lý thông tin một cách dễ dàng, các tập tin có mối quan hệ với nhau được xếp cùng chung thư mục.</a:t>
            </a:r>
            <a:endParaRPr lang="en-US" sz="2000"/>
          </a:p>
          <a:p>
            <a:pPr lvl="1"/>
            <a:r>
              <a:rPr lang="vi-VN" sz="2000"/>
              <a:t>Đây là biện pháp giúp ta quản lý được tập tin, dễ dàng tìm kiếm chúng khi cần truy xuất.</a:t>
            </a:r>
          </a:p>
          <a:p>
            <a:r>
              <a:rPr lang="vi-VN" sz="2400"/>
              <a:t>Cây thư mục (Directory tree)</a:t>
            </a:r>
          </a:p>
          <a:p>
            <a:pPr lvl="1"/>
            <a:r>
              <a:rPr lang="vi-VN" sz="2000"/>
              <a:t>Là sơ đồ biểu diễn các mối quan hệ thư mục trên ổ đĩa. </a:t>
            </a:r>
          </a:p>
          <a:p>
            <a:pPr lvl="1"/>
            <a:r>
              <a:rPr lang="vi-VN" sz="2000"/>
              <a:t>Mỗi ổ đĩa giờ cũng có một thư mục được tự động tạo ra khi đĩa đã được định dạng gọi là thư mục gốc (Root Directory). </a:t>
            </a:r>
            <a:endParaRPr lang="en-US" sz="2000"/>
          </a:p>
          <a:p>
            <a:pPr lvl="1"/>
            <a:r>
              <a:rPr lang="vi-VN" sz="2000"/>
              <a:t>Thư mục gốc không có tên và được ký hiệu bằng dấu \.</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76</a:t>
            </a:fld>
            <a:endParaRPr lang="en-US"/>
          </a:p>
        </p:txBody>
      </p:sp>
    </p:spTree>
    <p:extLst>
      <p:ext uri="{BB962C8B-B14F-4D97-AF65-F5344CB8AC3E}">
        <p14:creationId xmlns:p14="http://schemas.microsoft.com/office/powerpoint/2010/main" val="3634190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Cây thư mục</a:t>
            </a:r>
            <a:endParaRPr lang="en-US"/>
          </a:p>
        </p:txBody>
      </p:sp>
      <p:sp>
        <p:nvSpPr>
          <p:cNvPr id="3" name="Content Placeholder 2"/>
          <p:cNvSpPr>
            <a:spLocks noGrp="1"/>
          </p:cNvSpPr>
          <p:nvPr>
            <p:ph idx="1"/>
          </p:nvPr>
        </p:nvSpPr>
        <p:spPr/>
        <p:txBody>
          <a:bodyPr>
            <a:normAutofit fontScale="92500"/>
          </a:bodyPr>
          <a:lstStyle/>
          <a:p>
            <a:r>
              <a:rPr lang="vi-VN" sz="2400"/>
              <a:t>Từ thư mục gốc chúng ta có thể tạo ra các thư mục khác gọi là thư mục con (sub-directory) </a:t>
            </a:r>
            <a:endParaRPr lang="en-US" sz="2400"/>
          </a:p>
          <a:p>
            <a:r>
              <a:rPr lang="en-US" sz="2400"/>
              <a:t>T</a:t>
            </a:r>
            <a:r>
              <a:rPr lang="vi-VN" sz="2400"/>
              <a:t>ừ thư mục con này chúng ta có thể tạo ra các thư mục con khác nữa. </a:t>
            </a:r>
            <a:endParaRPr lang="en-US" sz="2400"/>
          </a:p>
          <a:p>
            <a:r>
              <a:rPr lang="vi-VN" sz="2400"/>
              <a:t>Thư mục chứa thư mục con được gọi là thư mục cha (hay còn gọi là thư mục mẹ) (parent directory) của thư mục đó.</a:t>
            </a:r>
          </a:p>
          <a:p>
            <a:r>
              <a:rPr lang="vi-VN" sz="2400"/>
              <a:t>Mỗi thư mục con có một tên riêng (quy định đặt tên thư mục cũng giống như tên file nhưng thường không có phần mở rộng).</a:t>
            </a:r>
          </a:p>
          <a:p>
            <a:r>
              <a:rPr lang="vi-VN" sz="2400"/>
              <a:t>Mỗi file lưu trên đĩa phải thuộc về một thư mục hoặc thư mục gốc hoặc một thư mục nào đó.</a:t>
            </a:r>
          </a:p>
          <a:p>
            <a:endParaRPr lang="en-US" sz="2400"/>
          </a:p>
        </p:txBody>
      </p:sp>
      <p:sp>
        <p:nvSpPr>
          <p:cNvPr id="5" name="Slide Number Placeholder 4"/>
          <p:cNvSpPr>
            <a:spLocks noGrp="1"/>
          </p:cNvSpPr>
          <p:nvPr>
            <p:ph type="sldNum" sz="quarter" idx="12"/>
          </p:nvPr>
        </p:nvSpPr>
        <p:spPr/>
        <p:txBody>
          <a:bodyPr/>
          <a:lstStyle/>
          <a:p>
            <a:fld id="{C04E4235-3221-4562-AAE0-514E01BB9EAB}" type="slidenum">
              <a:rPr lang="en-US" smtClean="0"/>
              <a:t>77</a:t>
            </a:fld>
            <a:endParaRPr lang="en-US"/>
          </a:p>
        </p:txBody>
      </p:sp>
    </p:spTree>
    <p:extLst>
      <p:ext uri="{BB962C8B-B14F-4D97-AF65-F5344CB8AC3E}">
        <p14:creationId xmlns:p14="http://schemas.microsoft.com/office/powerpoint/2010/main" val="1712692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Cây thư mục</a:t>
            </a: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88" y="1679374"/>
            <a:ext cx="8227867" cy="34992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78</a:t>
            </a:fld>
            <a:endParaRPr lang="en-US"/>
          </a:p>
        </p:txBody>
      </p:sp>
    </p:spTree>
    <p:extLst>
      <p:ext uri="{BB962C8B-B14F-4D97-AF65-F5344CB8AC3E}">
        <p14:creationId xmlns:p14="http://schemas.microsoft.com/office/powerpoint/2010/main" val="3612339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Đường dẫn</a:t>
            </a:r>
            <a:endParaRPr lang="en-US"/>
          </a:p>
        </p:txBody>
      </p:sp>
      <p:sp>
        <p:nvSpPr>
          <p:cNvPr id="3" name="Content Placeholder 2"/>
          <p:cNvSpPr>
            <a:spLocks noGrp="1"/>
          </p:cNvSpPr>
          <p:nvPr>
            <p:ph idx="1"/>
          </p:nvPr>
        </p:nvSpPr>
        <p:spPr>
          <a:xfrm>
            <a:off x="856526" y="1219200"/>
            <a:ext cx="7906473" cy="5181600"/>
          </a:xfrm>
        </p:spPr>
        <p:txBody>
          <a:bodyPr>
            <a:normAutofit/>
          </a:bodyPr>
          <a:lstStyle/>
          <a:p>
            <a:r>
              <a:rPr lang="vi-VN"/>
              <a:t>Đường dẫn là lộ trình đi từ thư mục này đến thư mục khác nhằm xác định thư mục mà ta cần truy xuất đến. </a:t>
            </a:r>
            <a:endParaRPr lang="en-US"/>
          </a:p>
          <a:p>
            <a:r>
              <a:rPr lang="vi-VN"/>
              <a:t>Có hai loại đường dẫn: </a:t>
            </a:r>
            <a:endParaRPr lang="en-US"/>
          </a:p>
          <a:p>
            <a:pPr lvl="1"/>
            <a:r>
              <a:rPr lang="vi-VN" sz="2800"/>
              <a:t>đường dẫn tương đố</a:t>
            </a:r>
            <a:r>
              <a:rPr lang="en-US" sz="2800"/>
              <a:t>i</a:t>
            </a:r>
          </a:p>
          <a:p>
            <a:pPr lvl="2"/>
            <a:r>
              <a:rPr lang="vi-VN" sz="2400"/>
              <a:t>đi từ thư mục gốc của ổ đĩa đến thư mục cần truy xuất.</a:t>
            </a:r>
          </a:p>
          <a:p>
            <a:pPr lvl="1"/>
            <a:r>
              <a:rPr lang="en-US" sz="2800"/>
              <a:t>đ</a:t>
            </a:r>
            <a:r>
              <a:rPr lang="vi-VN" sz="2800"/>
              <a:t>ường tuyệt đối. </a:t>
            </a:r>
            <a:endParaRPr lang="en-US" sz="2800"/>
          </a:p>
          <a:p>
            <a:pPr lvl="2"/>
            <a:r>
              <a:rPr lang="vi-VN" sz="2400"/>
              <a:t>đường dẫn đi từ thư hiện hành đến thư mục cần truy </a:t>
            </a:r>
            <a:r>
              <a:rPr lang="en-US" sz="2400"/>
              <a:t>x</a:t>
            </a:r>
            <a:r>
              <a:rPr lang="vi-VN" sz="2400"/>
              <a:t>uất.</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79</a:t>
            </a:fld>
            <a:endParaRPr lang="en-US"/>
          </a:p>
        </p:txBody>
      </p:sp>
    </p:spTree>
    <p:extLst>
      <p:ext uri="{BB962C8B-B14F-4D97-AF65-F5344CB8AC3E}">
        <p14:creationId xmlns:p14="http://schemas.microsoft.com/office/powerpoint/2010/main" val="265863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olidFill>
                  <a:srgbClr val="002060"/>
                </a:solidFill>
              </a:rPr>
              <a:t>Các khái niệm cơ bản - </a:t>
            </a:r>
            <a:r>
              <a:rPr lang="en-US"/>
              <a:t>Tin học</a:t>
            </a:r>
          </a:p>
        </p:txBody>
      </p:sp>
      <p:sp>
        <p:nvSpPr>
          <p:cNvPr id="3" name="Content Placeholder 2"/>
          <p:cNvSpPr>
            <a:spLocks noGrp="1"/>
          </p:cNvSpPr>
          <p:nvPr>
            <p:ph idx="1"/>
          </p:nvPr>
        </p:nvSpPr>
        <p:spPr>
          <a:xfrm>
            <a:off x="982133" y="1366684"/>
            <a:ext cx="7973181" cy="5237315"/>
          </a:xfrm>
        </p:spPr>
        <p:txBody>
          <a:bodyPr>
            <a:normAutofit fontScale="77500" lnSpcReduction="20000"/>
          </a:bodyPr>
          <a:lstStyle/>
          <a:p>
            <a:pPr algn="just">
              <a:lnSpc>
                <a:spcPct val="150000"/>
              </a:lnSpc>
              <a:spcAft>
                <a:spcPts val="0"/>
              </a:spcAft>
            </a:pPr>
            <a:r>
              <a:rPr lang="vi-VN"/>
              <a:t>Tin học là ngành khoa học nghiên</a:t>
            </a:r>
            <a:r>
              <a:rPr lang="en-US"/>
              <a:t> </a:t>
            </a:r>
            <a:r>
              <a:rPr lang="vi-VN"/>
              <a:t>cứu các phương pháp, công</a:t>
            </a:r>
            <a:r>
              <a:rPr lang="en-US"/>
              <a:t> </a:t>
            </a:r>
            <a:r>
              <a:rPr lang="vi-VN"/>
              <a:t>nghệ và kỹ thuật nhằm</a:t>
            </a:r>
            <a:r>
              <a:rPr lang="en-US"/>
              <a:t> </a:t>
            </a:r>
            <a:r>
              <a:rPr lang="vi-VN"/>
              <a:t>tổ chức, lưu trữ và xử lý thông tin một cách tự</a:t>
            </a:r>
            <a:r>
              <a:rPr lang="en-US"/>
              <a:t> </a:t>
            </a:r>
            <a:r>
              <a:rPr lang="vi-VN"/>
              <a:t>động với sự trợ giúp</a:t>
            </a:r>
            <a:r>
              <a:rPr lang="en-US"/>
              <a:t> </a:t>
            </a:r>
            <a:r>
              <a:rPr lang="vi-VN"/>
              <a:t>của các thiết bị điện tử đặc</a:t>
            </a:r>
            <a:r>
              <a:rPr lang="en-US"/>
              <a:t> </a:t>
            </a:r>
            <a:r>
              <a:rPr lang="vi-VN"/>
              <a:t>biệt là máy vi tính.</a:t>
            </a:r>
            <a:r>
              <a:rPr lang="en-US"/>
              <a:t> </a:t>
            </a:r>
          </a:p>
          <a:p>
            <a:pPr algn="just">
              <a:lnSpc>
                <a:spcPct val="150000"/>
              </a:lnSpc>
              <a:spcAft>
                <a:spcPts val="0"/>
              </a:spcAft>
            </a:pPr>
            <a:r>
              <a:rPr lang="en-US"/>
              <a:t>Các chuyên ngành chính trong tin học:</a:t>
            </a:r>
          </a:p>
          <a:p>
            <a:pPr lvl="1" algn="just">
              <a:lnSpc>
                <a:spcPct val="150000"/>
              </a:lnSpc>
              <a:spcAft>
                <a:spcPts val="0"/>
              </a:spcAft>
            </a:pPr>
            <a:r>
              <a:rPr lang="en-US"/>
              <a:t>Công nghệ thông tin</a:t>
            </a:r>
          </a:p>
          <a:p>
            <a:pPr lvl="1">
              <a:lnSpc>
                <a:spcPct val="150000"/>
              </a:lnSpc>
              <a:spcAft>
                <a:spcPts val="0"/>
              </a:spcAft>
            </a:pPr>
            <a:r>
              <a:rPr lang="en-US"/>
              <a:t>Hệ thống thông tin</a:t>
            </a:r>
          </a:p>
          <a:p>
            <a:pPr lvl="1">
              <a:lnSpc>
                <a:spcPct val="150000"/>
              </a:lnSpc>
              <a:spcAft>
                <a:spcPts val="0"/>
              </a:spcAft>
            </a:pPr>
            <a:r>
              <a:rPr lang="en-US"/>
              <a:t>Khoa học máy tính</a:t>
            </a:r>
          </a:p>
          <a:p>
            <a:pPr lvl="1">
              <a:lnSpc>
                <a:spcPct val="150000"/>
              </a:lnSpc>
              <a:spcAft>
                <a:spcPts val="0"/>
              </a:spcAft>
            </a:pPr>
            <a:r>
              <a:rPr lang="en-US"/>
              <a:t>Công nghệ phần mềm</a:t>
            </a:r>
          </a:p>
          <a:p>
            <a:pPr lvl="1">
              <a:lnSpc>
                <a:spcPct val="150000"/>
              </a:lnSpc>
              <a:spcAft>
                <a:spcPts val="0"/>
              </a:spcAft>
            </a:pPr>
            <a:r>
              <a:rPr lang="en-US"/>
              <a:t>Mạng máy tính</a:t>
            </a:r>
          </a:p>
          <a:p>
            <a:pPr lvl="1">
              <a:lnSpc>
                <a:spcPct val="150000"/>
              </a:lnSpc>
              <a:spcAft>
                <a:spcPts val="0"/>
              </a:spcAft>
            </a:pPr>
            <a:r>
              <a:rPr lang="en-US"/>
              <a:t>Hệ thống thông tin quản lý…</a:t>
            </a:r>
            <a:endParaRPr lang="vi-VN"/>
          </a:p>
        </p:txBody>
      </p:sp>
      <p:sp>
        <p:nvSpPr>
          <p:cNvPr id="4" name="Slide Number Placeholder 3"/>
          <p:cNvSpPr>
            <a:spLocks noGrp="1"/>
          </p:cNvSpPr>
          <p:nvPr>
            <p:ph type="sldNum" sz="quarter" idx="12"/>
          </p:nvPr>
        </p:nvSpPr>
        <p:spPr/>
        <p:txBody>
          <a:bodyPr/>
          <a:lstStyle/>
          <a:p>
            <a:fld id="{C04E4235-3221-4562-AAE0-514E01BB9EAB}" type="slidenum">
              <a:rPr lang="en-US" smtClean="0"/>
              <a:t>8</a:t>
            </a:fld>
            <a:endParaRPr lang="en-US"/>
          </a:p>
        </p:txBody>
      </p:sp>
    </p:spTree>
    <p:extLst>
      <p:ext uri="{BB962C8B-B14F-4D97-AF65-F5344CB8AC3E}">
        <p14:creationId xmlns:p14="http://schemas.microsoft.com/office/powerpoint/2010/main" val="1003239238"/>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Đường dẫn</a:t>
            </a:r>
            <a:endParaRPr lang="en-US"/>
          </a:p>
        </p:txBody>
      </p:sp>
      <p:sp>
        <p:nvSpPr>
          <p:cNvPr id="3" name="Content Placeholder 2"/>
          <p:cNvSpPr>
            <a:spLocks noGrp="1"/>
          </p:cNvSpPr>
          <p:nvPr>
            <p:ph idx="1"/>
          </p:nvPr>
        </p:nvSpPr>
        <p:spPr/>
        <p:txBody>
          <a:bodyPr/>
          <a:lstStyle/>
          <a:p>
            <a:r>
              <a:rPr lang="vi-VN"/>
              <a:t>Trong đường dẫn, các thư mục trung gian liền kề cách nhau bởi dấu \.</a:t>
            </a:r>
          </a:p>
          <a:p>
            <a:r>
              <a:rPr lang="vi-VN"/>
              <a:t>Tên đường dẫn (pathname) là dãy các tên của thư mục được viết ngăn cách bởi dấu \.</a:t>
            </a:r>
          </a:p>
          <a:p>
            <a:r>
              <a:rPr lang="vi-VN"/>
              <a:t>Để chỉ rõ vị trí một file trên đĩa, ngoài ổ đĩa còn có tên đường dẫn của file đó theo dạng sau:</a:t>
            </a:r>
          </a:p>
          <a:p>
            <a:pPr marL="0" indent="0">
              <a:buNone/>
            </a:pPr>
            <a:r>
              <a:rPr lang="en-US"/>
              <a:t>	</a:t>
            </a:r>
            <a:r>
              <a:rPr lang="vi-VN" b="1"/>
              <a:t>&lt;tên ổ đĩa:&gt;\&lt;tên đường dẫn&gt;\&lt;tên file&gt;</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80</a:t>
            </a:fld>
            <a:endParaRPr lang="en-US"/>
          </a:p>
        </p:txBody>
      </p:sp>
    </p:spTree>
    <p:extLst>
      <p:ext uri="{BB962C8B-B14F-4D97-AF65-F5344CB8AC3E}">
        <p14:creationId xmlns:p14="http://schemas.microsoft.com/office/powerpoint/2010/main" val="33639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a:t>Các thao tác trên Windows</a:t>
            </a:r>
          </a:p>
        </p:txBody>
      </p:sp>
      <p:sp>
        <p:nvSpPr>
          <p:cNvPr id="3" name="Content Placeholder 2"/>
          <p:cNvSpPr>
            <a:spLocks noGrp="1"/>
          </p:cNvSpPr>
          <p:nvPr>
            <p:ph idx="1"/>
          </p:nvPr>
        </p:nvSpPr>
        <p:spPr/>
        <p:txBody>
          <a:bodyPr/>
          <a:lstStyle/>
          <a:p>
            <a:r>
              <a:rPr lang="vi-VN"/>
              <a:t>Khởi động Windows</a:t>
            </a:r>
          </a:p>
          <a:p>
            <a:r>
              <a:rPr lang="vi-VN"/>
              <a:t>Giới thiệu màn hình Windows</a:t>
            </a:r>
          </a:p>
          <a:p>
            <a:pPr lvl="1"/>
            <a:r>
              <a:rPr lang="vi-VN" sz="2000"/>
              <a:t>Màn hình Windows còn gọi là Desktop, đây là biểu tượng chứa các chương trình của Windows. Ta có thể bổ sung, xóa bỏ hoặc sắp xếp các biểu tượng theo tùy thích.</a:t>
            </a:r>
          </a:p>
          <a:p>
            <a:endParaRPr 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377" y="3812894"/>
            <a:ext cx="4419600" cy="27683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81</a:t>
            </a:fld>
            <a:endParaRPr lang="en-US"/>
          </a:p>
        </p:txBody>
      </p:sp>
    </p:spTree>
    <p:extLst>
      <p:ext uri="{BB962C8B-B14F-4D97-AF65-F5344CB8AC3E}">
        <p14:creationId xmlns:p14="http://schemas.microsoft.com/office/powerpoint/2010/main" val="3825186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Cửa sổ trong hệ điều hành</a:t>
            </a:r>
            <a:endParaRPr lang="en-US"/>
          </a:p>
        </p:txBody>
      </p:sp>
      <p:sp>
        <p:nvSpPr>
          <p:cNvPr id="3" name="Content Placeholder 2"/>
          <p:cNvSpPr>
            <a:spLocks noGrp="1"/>
          </p:cNvSpPr>
          <p:nvPr>
            <p:ph idx="1"/>
          </p:nvPr>
        </p:nvSpPr>
        <p:spPr/>
        <p:txBody>
          <a:bodyPr/>
          <a:lstStyle/>
          <a:p>
            <a:endParaRPr lang="en-US"/>
          </a:p>
        </p:txBody>
      </p:sp>
      <p:grpSp>
        <p:nvGrpSpPr>
          <p:cNvPr id="4" name="Group 2"/>
          <p:cNvGrpSpPr>
            <a:grpSpLocks/>
          </p:cNvGrpSpPr>
          <p:nvPr/>
        </p:nvGrpSpPr>
        <p:grpSpPr bwMode="auto">
          <a:xfrm>
            <a:off x="1200626" y="1304131"/>
            <a:ext cx="7116762" cy="673100"/>
            <a:chOff x="1046" y="672"/>
            <a:chExt cx="4264" cy="424"/>
          </a:xfrm>
        </p:grpSpPr>
        <p:sp>
          <p:nvSpPr>
            <p:cNvPr id="5" name="Text Box 3"/>
            <p:cNvSpPr txBox="1">
              <a:spLocks noChangeArrowheads="1"/>
            </p:cNvSpPr>
            <p:nvPr/>
          </p:nvSpPr>
          <p:spPr bwMode="auto">
            <a:xfrm>
              <a:off x="1046" y="672"/>
              <a:ext cx="841" cy="188"/>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Thanh tiêu đề</a:t>
              </a:r>
            </a:p>
          </p:txBody>
        </p:sp>
        <p:sp>
          <p:nvSpPr>
            <p:cNvPr id="6" name="Text Box 4"/>
            <p:cNvSpPr txBox="1">
              <a:spLocks noChangeArrowheads="1"/>
            </p:cNvSpPr>
            <p:nvPr/>
          </p:nvSpPr>
          <p:spPr bwMode="auto">
            <a:xfrm>
              <a:off x="2018" y="673"/>
              <a:ext cx="776" cy="188"/>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Thanh menu</a:t>
              </a:r>
            </a:p>
          </p:txBody>
        </p:sp>
        <p:sp>
          <p:nvSpPr>
            <p:cNvPr id="7" name="Text Box 5"/>
            <p:cNvSpPr txBox="1">
              <a:spLocks noChangeArrowheads="1"/>
            </p:cNvSpPr>
            <p:nvPr/>
          </p:nvSpPr>
          <p:spPr bwMode="auto">
            <a:xfrm>
              <a:off x="4080" y="678"/>
              <a:ext cx="1230" cy="188"/>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Thanh công cụ chuẩn</a:t>
              </a:r>
            </a:p>
          </p:txBody>
        </p:sp>
        <p:sp>
          <p:nvSpPr>
            <p:cNvPr id="8" name="Text Box 6"/>
            <p:cNvSpPr txBox="1">
              <a:spLocks noChangeArrowheads="1"/>
            </p:cNvSpPr>
            <p:nvPr/>
          </p:nvSpPr>
          <p:spPr bwMode="auto">
            <a:xfrm>
              <a:off x="3119" y="673"/>
              <a:ext cx="841" cy="188"/>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Thanh địa chỉ</a:t>
              </a:r>
            </a:p>
          </p:txBody>
        </p:sp>
        <p:sp>
          <p:nvSpPr>
            <p:cNvPr id="9" name="Line 7"/>
            <p:cNvSpPr>
              <a:spLocks noChangeShapeType="1"/>
            </p:cNvSpPr>
            <p:nvPr/>
          </p:nvSpPr>
          <p:spPr bwMode="auto">
            <a:xfrm>
              <a:off x="1462" y="860"/>
              <a:ext cx="0" cy="236"/>
            </a:xfrm>
            <a:prstGeom prst="line">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 name="Text Box 8"/>
          <p:cNvSpPr txBox="1">
            <a:spLocks noChangeArrowheads="1"/>
          </p:cNvSpPr>
          <p:nvPr/>
        </p:nvSpPr>
        <p:spPr bwMode="auto">
          <a:xfrm>
            <a:off x="1445101" y="6506369"/>
            <a:ext cx="2250335" cy="351631"/>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Các liên kết nhanh</a:t>
            </a:r>
          </a:p>
        </p:txBody>
      </p:sp>
      <p:sp>
        <p:nvSpPr>
          <p:cNvPr id="11" name="Text Box 9"/>
          <p:cNvSpPr txBox="1">
            <a:spLocks noChangeArrowheads="1"/>
          </p:cNvSpPr>
          <p:nvPr/>
        </p:nvSpPr>
        <p:spPr bwMode="auto">
          <a:xfrm>
            <a:off x="5310663" y="6506369"/>
            <a:ext cx="1852137" cy="351631"/>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Vùng làm việc</a:t>
            </a:r>
          </a:p>
        </p:txBody>
      </p:sp>
      <p:sp>
        <p:nvSpPr>
          <p:cNvPr id="12" name="Text Box 10"/>
          <p:cNvSpPr txBox="1">
            <a:spLocks noChangeArrowheads="1"/>
          </p:cNvSpPr>
          <p:nvPr/>
        </p:nvSpPr>
        <p:spPr bwMode="auto">
          <a:xfrm>
            <a:off x="3502500" y="6506369"/>
            <a:ext cx="1984869" cy="351631"/>
          </a:xfrm>
          <a:prstGeom prst="rect">
            <a:avLst/>
          </a:prstGeom>
          <a:solidFill>
            <a:srgbClr val="FFFFFF"/>
          </a:solidFill>
          <a:ln w="28440" cap="sq">
            <a:solidFill>
              <a:srgbClr val="30311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tIns="46800" rIns="468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a:latin typeface="Times New Roman" pitchFamily="16" charset="0"/>
              </a:rPr>
              <a:t>Thanh trạng thái</a:t>
            </a:r>
          </a:p>
        </p:txBody>
      </p:sp>
      <p:pic>
        <p:nvPicPr>
          <p:cNvPr id="1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26" y="2005806"/>
            <a:ext cx="6827837" cy="4232275"/>
          </a:xfrm>
          <a:prstGeom prst="rect">
            <a:avLst/>
          </a:prstGeom>
          <a:noFill/>
          <a:ln w="9360" cap="sq">
            <a:solidFill>
              <a:srgbClr val="30311D"/>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4" name="AutoShape 12"/>
          <p:cNvCxnSpPr>
            <a:cxnSpLocks noChangeShapeType="1"/>
          </p:cNvCxnSpPr>
          <p:nvPr/>
        </p:nvCxnSpPr>
        <p:spPr bwMode="auto">
          <a:xfrm>
            <a:off x="3708876" y="1605756"/>
            <a:ext cx="1587" cy="841375"/>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3"/>
          <p:cNvCxnSpPr>
            <a:cxnSpLocks noChangeShapeType="1"/>
          </p:cNvCxnSpPr>
          <p:nvPr/>
        </p:nvCxnSpPr>
        <p:spPr bwMode="auto">
          <a:xfrm flipH="1">
            <a:off x="5509101" y="1613694"/>
            <a:ext cx="1587" cy="604837"/>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AutoShape 14"/>
          <p:cNvCxnSpPr>
            <a:cxnSpLocks noChangeShapeType="1"/>
          </p:cNvCxnSpPr>
          <p:nvPr/>
        </p:nvCxnSpPr>
        <p:spPr bwMode="auto">
          <a:xfrm>
            <a:off x="7583963" y="1613694"/>
            <a:ext cx="1588" cy="833437"/>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5"/>
          <p:cNvCxnSpPr>
            <a:cxnSpLocks noChangeShapeType="1"/>
          </p:cNvCxnSpPr>
          <p:nvPr/>
        </p:nvCxnSpPr>
        <p:spPr bwMode="auto">
          <a:xfrm flipV="1">
            <a:off x="1548288" y="4733131"/>
            <a:ext cx="1588" cy="1765300"/>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AutoShape 16"/>
          <p:cNvCxnSpPr>
            <a:cxnSpLocks noChangeShapeType="1"/>
          </p:cNvCxnSpPr>
          <p:nvPr/>
        </p:nvCxnSpPr>
        <p:spPr bwMode="auto">
          <a:xfrm flipV="1">
            <a:off x="4269263" y="5788819"/>
            <a:ext cx="4763" cy="715962"/>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17"/>
          <p:cNvCxnSpPr>
            <a:cxnSpLocks noChangeShapeType="1"/>
          </p:cNvCxnSpPr>
          <p:nvPr/>
        </p:nvCxnSpPr>
        <p:spPr bwMode="auto">
          <a:xfrm flipV="1">
            <a:off x="6026626" y="4739481"/>
            <a:ext cx="1587" cy="1766888"/>
          </a:xfrm>
          <a:prstGeom prst="straightConnector1">
            <a:avLst/>
          </a:prstGeom>
          <a:noFill/>
          <a:ln w="28440" cap="sq">
            <a:solidFill>
              <a:srgbClr val="30311D"/>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Slide Number Placeholder 20"/>
          <p:cNvSpPr>
            <a:spLocks noGrp="1"/>
          </p:cNvSpPr>
          <p:nvPr>
            <p:ph type="sldNum" sz="quarter" idx="12"/>
          </p:nvPr>
        </p:nvSpPr>
        <p:spPr/>
        <p:txBody>
          <a:bodyPr/>
          <a:lstStyle/>
          <a:p>
            <a:fld id="{C04E4235-3221-4562-AAE0-514E01BB9EAB}" type="slidenum">
              <a:rPr lang="en-US" smtClean="0"/>
              <a:t>82</a:t>
            </a:fld>
            <a:endParaRPr lang="en-US"/>
          </a:p>
        </p:txBody>
      </p:sp>
    </p:spTree>
    <p:extLst>
      <p:ext uri="{BB962C8B-B14F-4D97-AF65-F5344CB8AC3E}">
        <p14:creationId xmlns:p14="http://schemas.microsoft.com/office/powerpoint/2010/main" val="3584041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Thanh tiêu đề (Title bar)</a:t>
            </a:r>
          </a:p>
        </p:txBody>
      </p:sp>
      <p:sp>
        <p:nvSpPr>
          <p:cNvPr id="3" name="Content Placeholder 2"/>
          <p:cNvSpPr>
            <a:spLocks noGrp="1"/>
          </p:cNvSpPr>
          <p:nvPr>
            <p:ph idx="1"/>
          </p:nvPr>
        </p:nvSpPr>
        <p:spPr/>
        <p:txBody>
          <a:bodyPr/>
          <a:lstStyle/>
          <a:p>
            <a:endParaRPr lang="en-US"/>
          </a:p>
        </p:txBody>
      </p:sp>
      <p:grpSp>
        <p:nvGrpSpPr>
          <p:cNvPr id="4" name="Group 2"/>
          <p:cNvGrpSpPr>
            <a:grpSpLocks/>
          </p:cNvGrpSpPr>
          <p:nvPr/>
        </p:nvGrpSpPr>
        <p:grpSpPr bwMode="auto">
          <a:xfrm>
            <a:off x="1054100" y="2174081"/>
            <a:ext cx="7221538" cy="2665412"/>
            <a:chOff x="816" y="1089"/>
            <a:chExt cx="4549" cy="1679"/>
          </a:xfrm>
        </p:grpSpPr>
        <p:grpSp>
          <p:nvGrpSpPr>
            <p:cNvPr id="5" name="Group 3"/>
            <p:cNvGrpSpPr>
              <a:grpSpLocks/>
            </p:cNvGrpSpPr>
            <p:nvPr/>
          </p:nvGrpSpPr>
          <p:grpSpPr bwMode="auto">
            <a:xfrm>
              <a:off x="856" y="1089"/>
              <a:ext cx="4509" cy="1679"/>
              <a:chOff x="856" y="1089"/>
              <a:chExt cx="4509" cy="1679"/>
            </a:xfrm>
          </p:grpSpPr>
          <p:sp>
            <p:nvSpPr>
              <p:cNvPr id="11" name="Text Box 4"/>
              <p:cNvSpPr txBox="1">
                <a:spLocks noChangeArrowheads="1"/>
              </p:cNvSpPr>
              <p:nvPr/>
            </p:nvSpPr>
            <p:spPr bwMode="auto">
              <a:xfrm>
                <a:off x="856" y="1089"/>
                <a:ext cx="936" cy="299"/>
              </a:xfrm>
              <a:prstGeom prst="rect">
                <a:avLst/>
              </a:prstGeom>
              <a:solidFill>
                <a:srgbClr val="FFFFFF"/>
              </a:solidFill>
              <a:ln w="936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 tIns="10800" rIns="10800" bIns="10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b="1">
                    <a:solidFill>
                      <a:srgbClr val="002060"/>
                    </a:solidFill>
                    <a:latin typeface="Times New Roman" pitchFamily="16" charset="0"/>
                  </a:rPr>
                  <a:t>Tên cửa sổ</a:t>
                </a:r>
              </a:p>
            </p:txBody>
          </p:sp>
          <p:sp>
            <p:nvSpPr>
              <p:cNvPr id="12" name="Text Box 5"/>
              <p:cNvSpPr txBox="1">
                <a:spLocks noChangeArrowheads="1"/>
              </p:cNvSpPr>
              <p:nvPr/>
            </p:nvSpPr>
            <p:spPr bwMode="auto">
              <a:xfrm>
                <a:off x="3571" y="1135"/>
                <a:ext cx="802" cy="299"/>
              </a:xfrm>
              <a:prstGeom prst="rect">
                <a:avLst/>
              </a:prstGeom>
              <a:solidFill>
                <a:srgbClr val="FFFFFF"/>
              </a:solidFill>
              <a:ln w="936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 tIns="10800" rIns="10800" bIns="10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b="1">
                    <a:solidFill>
                      <a:srgbClr val="002060"/>
                    </a:solidFill>
                    <a:latin typeface="Times New Roman" pitchFamily="16" charset="0"/>
                  </a:rPr>
                  <a:t>Nút cực tiểu</a:t>
                </a:r>
              </a:p>
            </p:txBody>
          </p:sp>
          <p:sp>
            <p:nvSpPr>
              <p:cNvPr id="13" name="Text Box 6"/>
              <p:cNvSpPr txBox="1">
                <a:spLocks noChangeArrowheads="1"/>
              </p:cNvSpPr>
              <p:nvPr/>
            </p:nvSpPr>
            <p:spPr bwMode="auto">
              <a:xfrm>
                <a:off x="3805" y="2469"/>
                <a:ext cx="802" cy="299"/>
              </a:xfrm>
              <a:prstGeom prst="rect">
                <a:avLst/>
              </a:prstGeom>
              <a:solidFill>
                <a:srgbClr val="FFFFFF"/>
              </a:solidFill>
              <a:ln w="936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 tIns="10800" rIns="10800" bIns="10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b="1">
                    <a:solidFill>
                      <a:srgbClr val="002060"/>
                    </a:solidFill>
                    <a:latin typeface="Times New Roman" pitchFamily="16" charset="0"/>
                  </a:rPr>
                  <a:t>Nút cực đại</a:t>
                </a:r>
              </a:p>
            </p:txBody>
          </p:sp>
          <p:sp>
            <p:nvSpPr>
              <p:cNvPr id="14" name="Text Box 7"/>
              <p:cNvSpPr txBox="1">
                <a:spLocks noChangeArrowheads="1"/>
              </p:cNvSpPr>
              <p:nvPr/>
            </p:nvSpPr>
            <p:spPr bwMode="auto">
              <a:xfrm>
                <a:off x="4764" y="1691"/>
                <a:ext cx="601" cy="299"/>
              </a:xfrm>
              <a:prstGeom prst="rect">
                <a:avLst/>
              </a:prstGeom>
              <a:solidFill>
                <a:srgbClr val="FFFFFF"/>
              </a:solidFill>
              <a:ln w="936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 tIns="10800" rIns="10800" bIns="10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eaLnBrk="1" hangingPunct="1">
                  <a:buClrTx/>
                  <a:buSzPct val="85000"/>
                  <a:buFontTx/>
                  <a:buNone/>
                </a:pPr>
                <a:r>
                  <a:rPr lang="en-US" b="1">
                    <a:solidFill>
                      <a:srgbClr val="002060"/>
                    </a:solidFill>
                    <a:latin typeface="Times New Roman" pitchFamily="16" charset="0"/>
                  </a:rPr>
                  <a:t>Nút đóng</a:t>
                </a:r>
              </a:p>
            </p:txBody>
          </p:sp>
        </p:gr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 y="1758"/>
              <a:ext cx="3659" cy="3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AutoShape 9"/>
            <p:cNvCxnSpPr>
              <a:cxnSpLocks noChangeShapeType="1"/>
            </p:cNvCxnSpPr>
            <p:nvPr/>
          </p:nvCxnSpPr>
          <p:spPr bwMode="auto">
            <a:xfrm flipV="1">
              <a:off x="4069" y="1954"/>
              <a:ext cx="0" cy="510"/>
            </a:xfrm>
            <a:prstGeom prst="straightConnector1">
              <a:avLst/>
            </a:prstGeom>
            <a:noFill/>
            <a:ln w="28440" cap="sq">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 name="AutoShape 10"/>
            <p:cNvCxnSpPr>
              <a:cxnSpLocks noChangeShapeType="1"/>
            </p:cNvCxnSpPr>
            <p:nvPr/>
          </p:nvCxnSpPr>
          <p:spPr bwMode="auto">
            <a:xfrm>
              <a:off x="3894" y="1436"/>
              <a:ext cx="0" cy="343"/>
            </a:xfrm>
            <a:prstGeom prst="straightConnector1">
              <a:avLst/>
            </a:prstGeom>
            <a:noFill/>
            <a:ln w="28440" cap="sq">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AutoShape 11"/>
            <p:cNvCxnSpPr>
              <a:cxnSpLocks noChangeShapeType="1"/>
            </p:cNvCxnSpPr>
            <p:nvPr/>
          </p:nvCxnSpPr>
          <p:spPr bwMode="auto">
            <a:xfrm flipH="1">
              <a:off x="4326" y="1841"/>
              <a:ext cx="437" cy="0"/>
            </a:xfrm>
            <a:prstGeom prst="straightConnector1">
              <a:avLst/>
            </a:prstGeom>
            <a:noFill/>
            <a:ln w="28440" cap="sq">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12"/>
            <p:cNvCxnSpPr>
              <a:cxnSpLocks noChangeShapeType="1"/>
            </p:cNvCxnSpPr>
            <p:nvPr/>
          </p:nvCxnSpPr>
          <p:spPr bwMode="auto">
            <a:xfrm>
              <a:off x="1324" y="1404"/>
              <a:ext cx="0" cy="343"/>
            </a:xfrm>
            <a:prstGeom prst="straightConnector1">
              <a:avLst/>
            </a:prstGeom>
            <a:noFill/>
            <a:ln w="28440" cap="sq">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6" name="Slide Number Placeholder 15"/>
          <p:cNvSpPr>
            <a:spLocks noGrp="1"/>
          </p:cNvSpPr>
          <p:nvPr>
            <p:ph type="sldNum" sz="quarter" idx="12"/>
          </p:nvPr>
        </p:nvSpPr>
        <p:spPr/>
        <p:txBody>
          <a:bodyPr/>
          <a:lstStyle/>
          <a:p>
            <a:fld id="{C04E4235-3221-4562-AAE0-514E01BB9EAB}" type="slidenum">
              <a:rPr lang="en-US" smtClean="0"/>
              <a:t>83</a:t>
            </a:fld>
            <a:endParaRPr lang="en-US"/>
          </a:p>
        </p:txBody>
      </p:sp>
    </p:spTree>
    <p:extLst>
      <p:ext uri="{BB962C8B-B14F-4D97-AF65-F5344CB8AC3E}">
        <p14:creationId xmlns:p14="http://schemas.microsoft.com/office/powerpoint/2010/main" val="32175549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Thanh menu (Menu bar)</a:t>
            </a:r>
          </a:p>
        </p:txBody>
      </p:sp>
      <p:sp>
        <p:nvSpPr>
          <p:cNvPr id="3" name="Content Placeholder 2"/>
          <p:cNvSpPr>
            <a:spLocks noGrp="1"/>
          </p:cNvSpPr>
          <p:nvPr>
            <p:ph idx="1"/>
          </p:nvPr>
        </p:nvSpPr>
        <p:spPr/>
        <p:txBody>
          <a:bodyPr/>
          <a:lstStyle/>
          <a:p>
            <a:r>
              <a:rPr lang="vi-VN"/>
              <a:t>Thanh </a:t>
            </a:r>
            <a:r>
              <a:rPr lang="en-US"/>
              <a:t>menu </a:t>
            </a:r>
            <a:r>
              <a:rPr lang="vi-VN"/>
              <a:t>nằm dưới thanh tiêu đề</a:t>
            </a:r>
          </a:p>
          <a:p>
            <a:r>
              <a:rPr lang="vi-VN"/>
              <a:t>Gồm:</a:t>
            </a:r>
          </a:p>
          <a:p>
            <a:pPr lvl="1"/>
            <a:r>
              <a:rPr lang="vi-VN"/>
              <a:t> </a:t>
            </a:r>
            <a:r>
              <a:rPr lang="vi-VN" sz="2400"/>
              <a:t>nhiều mục chọn nằm ngang, mỗi mục chọn tương ứng với một menu dọc. </a:t>
            </a:r>
          </a:p>
          <a:p>
            <a:pPr lvl="1"/>
            <a:r>
              <a:rPr lang="vi-VN" sz="2400"/>
              <a:t>một số lệnh mà người dùng có thể gọi khi đang thực thi trình ứng </a:t>
            </a:r>
            <a:r>
              <a:rPr lang="vi-VN" sz="2000"/>
              <a:t>dụng</a:t>
            </a:r>
            <a:r>
              <a:rPr lang="vi-VN"/>
              <a:t>.</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84</a:t>
            </a:fld>
            <a:endParaRPr lang="en-US"/>
          </a:p>
        </p:txBody>
      </p:sp>
    </p:spTree>
    <p:extLst>
      <p:ext uri="{BB962C8B-B14F-4D97-AF65-F5344CB8AC3E}">
        <p14:creationId xmlns:p14="http://schemas.microsoft.com/office/powerpoint/2010/main" val="12707389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Thanh công cụ (Tool bar)</a:t>
            </a:r>
          </a:p>
        </p:txBody>
      </p:sp>
      <p:sp>
        <p:nvSpPr>
          <p:cNvPr id="3" name="Content Placeholder 2"/>
          <p:cNvSpPr>
            <a:spLocks noGrp="1"/>
          </p:cNvSpPr>
          <p:nvPr>
            <p:ph idx="1"/>
          </p:nvPr>
        </p:nvSpPr>
        <p:spPr/>
        <p:txBody>
          <a:bodyPr>
            <a:normAutofit fontScale="92500" lnSpcReduction="10000"/>
          </a:bodyPr>
          <a:lstStyle/>
          <a:p>
            <a:pPr algn="just">
              <a:lnSpc>
                <a:spcPct val="108000"/>
              </a:lnSpc>
              <a:buClrTx/>
              <a:buSzPct val="85000"/>
              <a:buFont typeface="Arial" panose="020B0604020202020204" pitchFamily="34" charset="0"/>
              <a:buChar char="•"/>
            </a:pPr>
            <a:r>
              <a:rPr lang="en-US" sz="2400"/>
              <a:t>Thanh công cụ nằm dưới thanh Menu, trong Windows có thể có nhiều thanh công cụ. </a:t>
            </a:r>
          </a:p>
          <a:p>
            <a:pPr algn="just">
              <a:lnSpc>
                <a:spcPct val="108000"/>
              </a:lnSpc>
              <a:buClrTx/>
              <a:buSzPct val="85000"/>
              <a:buFont typeface="Arial" panose="020B0604020202020204" pitchFamily="34" charset="0"/>
              <a:buChar char="•"/>
            </a:pPr>
            <a:r>
              <a:rPr lang="en-US" sz="2400"/>
              <a:t>Thanh công cụ chuẩn (Standard buttons), gồm có các nút lệnh sau:</a:t>
            </a:r>
          </a:p>
          <a:p>
            <a:pPr lvl="1">
              <a:lnSpc>
                <a:spcPct val="108000"/>
              </a:lnSpc>
              <a:buClrTx/>
              <a:buSzPct val="105000"/>
              <a:buNone/>
            </a:pPr>
            <a:r>
              <a:rPr lang="en-US" sz="2000">
                <a:solidFill>
                  <a:srgbClr val="FF0000"/>
                </a:solidFill>
              </a:rPr>
              <a:t>- Nút Back: </a:t>
            </a:r>
            <a:r>
              <a:rPr lang="en-US" sz="2000">
                <a:solidFill>
                  <a:srgbClr val="003366"/>
                </a:solidFill>
              </a:rPr>
              <a:t>trở về trạng thái trước</a:t>
            </a:r>
          </a:p>
          <a:p>
            <a:pPr lvl="1">
              <a:lnSpc>
                <a:spcPct val="108000"/>
              </a:lnSpc>
              <a:buClrTx/>
              <a:buSzPct val="105000"/>
              <a:buNone/>
            </a:pPr>
            <a:r>
              <a:rPr lang="en-US" sz="2000">
                <a:solidFill>
                  <a:srgbClr val="FF0000"/>
                </a:solidFill>
              </a:rPr>
              <a:t>- Nút Forword: </a:t>
            </a:r>
            <a:r>
              <a:rPr lang="en-US" sz="2000">
                <a:solidFill>
                  <a:srgbClr val="003366"/>
                </a:solidFill>
              </a:rPr>
              <a:t>trở về trạng thái sau</a:t>
            </a:r>
          </a:p>
          <a:p>
            <a:pPr lvl="1">
              <a:lnSpc>
                <a:spcPct val="108000"/>
              </a:lnSpc>
              <a:buClrTx/>
              <a:buSzPct val="105000"/>
              <a:buNone/>
            </a:pPr>
            <a:r>
              <a:rPr lang="en-US" sz="2000">
                <a:solidFill>
                  <a:srgbClr val="FF0000"/>
                </a:solidFill>
              </a:rPr>
              <a:t>- Nút Up: </a:t>
            </a:r>
            <a:r>
              <a:rPr lang="en-US" sz="2000">
                <a:solidFill>
                  <a:srgbClr val="003366"/>
                </a:solidFill>
              </a:rPr>
              <a:t>trở về mức trên</a:t>
            </a:r>
          </a:p>
          <a:p>
            <a:pPr lvl="1">
              <a:lnSpc>
                <a:spcPct val="108000"/>
              </a:lnSpc>
              <a:buClrTx/>
              <a:buSzPct val="105000"/>
              <a:buNone/>
            </a:pPr>
            <a:r>
              <a:rPr lang="en-US" sz="2000">
                <a:solidFill>
                  <a:srgbClr val="FF0000"/>
                </a:solidFill>
              </a:rPr>
              <a:t>- Nút Search: </a:t>
            </a:r>
            <a:r>
              <a:rPr lang="en-US" sz="2000">
                <a:solidFill>
                  <a:srgbClr val="003366"/>
                </a:solidFill>
              </a:rPr>
              <a:t>tìm kiếm tài nguyên trong máy</a:t>
            </a:r>
          </a:p>
          <a:p>
            <a:pPr lvl="1">
              <a:lnSpc>
                <a:spcPct val="108000"/>
              </a:lnSpc>
              <a:buClrTx/>
              <a:buSzPct val="105000"/>
              <a:buNone/>
            </a:pPr>
            <a:r>
              <a:rPr lang="en-US" sz="2000">
                <a:solidFill>
                  <a:srgbClr val="FF0000"/>
                </a:solidFill>
              </a:rPr>
              <a:t>- Nút Folder: </a:t>
            </a:r>
            <a:r>
              <a:rPr lang="en-US" sz="2000">
                <a:solidFill>
                  <a:srgbClr val="003366"/>
                </a:solidFill>
              </a:rPr>
              <a:t>xuất hiện cây  thư mục</a:t>
            </a:r>
          </a:p>
          <a:p>
            <a:pPr lvl="1">
              <a:lnSpc>
                <a:spcPct val="108000"/>
              </a:lnSpc>
              <a:buClrTx/>
              <a:buSzPct val="105000"/>
              <a:buNone/>
            </a:pPr>
            <a:r>
              <a:rPr lang="en-US" sz="2000">
                <a:solidFill>
                  <a:srgbClr val="FF0000"/>
                </a:solidFill>
              </a:rPr>
              <a:t>- Nút View: </a:t>
            </a:r>
            <a:r>
              <a:rPr lang="en-US" sz="2000">
                <a:solidFill>
                  <a:srgbClr val="003366"/>
                </a:solidFill>
              </a:rPr>
              <a:t>thay đổi chế độ hiển thị của file và thư mục trong vùng làm việc</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85</a:t>
            </a:fld>
            <a:endParaRPr lang="en-US"/>
          </a:p>
        </p:txBody>
      </p:sp>
    </p:spTree>
    <p:extLst>
      <p:ext uri="{BB962C8B-B14F-4D97-AF65-F5344CB8AC3E}">
        <p14:creationId xmlns:p14="http://schemas.microsoft.com/office/powerpoint/2010/main" val="3006655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Thanh địa chỉ (Address bar)</a:t>
            </a:r>
          </a:p>
        </p:txBody>
      </p:sp>
      <p:sp>
        <p:nvSpPr>
          <p:cNvPr id="3" name="Content Placeholder 2"/>
          <p:cNvSpPr>
            <a:spLocks noGrp="1"/>
          </p:cNvSpPr>
          <p:nvPr>
            <p:ph idx="1"/>
          </p:nvPr>
        </p:nvSpPr>
        <p:spPr/>
        <p:txBody>
          <a:bodyPr/>
          <a:lstStyle/>
          <a:p>
            <a:r>
              <a:rPr lang="en-US"/>
              <a:t>Hiển thị đường dẫn từ thư mục gốc đến thư mục hiện tại.</a:t>
            </a:r>
          </a:p>
          <a:p>
            <a:endParaRPr lang="en-US"/>
          </a:p>
        </p:txBody>
      </p:sp>
      <p:pic>
        <p:nvPicPr>
          <p:cNvPr id="13" name="Picture 11"/>
          <p:cNvPicPr>
            <a:picLocks noChangeAspect="1" noChangeArrowheads="1"/>
          </p:cNvPicPr>
          <p:nvPr/>
        </p:nvPicPr>
        <p:blipFill rotWithShape="1">
          <a:blip r:embed="rId2">
            <a:extLst>
              <a:ext uri="{28A0092B-C50C-407E-A947-70E740481C1C}">
                <a14:useLocalDpi xmlns:a14="http://schemas.microsoft.com/office/drawing/2010/main" val="0"/>
              </a:ext>
            </a:extLst>
          </a:blip>
          <a:srcRect r="24954" b="58342"/>
          <a:stretch/>
        </p:blipFill>
        <p:spPr bwMode="auto">
          <a:xfrm>
            <a:off x="1371600" y="2438399"/>
            <a:ext cx="7086601" cy="2438401"/>
          </a:xfrm>
          <a:prstGeom prst="rect">
            <a:avLst/>
          </a:prstGeom>
          <a:noFill/>
          <a:ln w="9360" cap="sq">
            <a:solidFill>
              <a:srgbClr val="30311D"/>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16"/>
          <p:cNvSpPr/>
          <p:nvPr/>
        </p:nvSpPr>
        <p:spPr>
          <a:xfrm>
            <a:off x="1752601" y="2590800"/>
            <a:ext cx="5715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86</a:t>
            </a:fld>
            <a:endParaRPr lang="en-US"/>
          </a:p>
        </p:txBody>
      </p:sp>
    </p:spTree>
    <p:extLst>
      <p:ext uri="{BB962C8B-B14F-4D97-AF65-F5344CB8AC3E}">
        <p14:creationId xmlns:p14="http://schemas.microsoft.com/office/powerpoint/2010/main" val="3386474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Thanh trạng thái (Status bar)</a:t>
            </a:r>
          </a:p>
        </p:txBody>
      </p:sp>
      <p:sp>
        <p:nvSpPr>
          <p:cNvPr id="5" name="Content Placeholder 4"/>
          <p:cNvSpPr>
            <a:spLocks noGrp="1"/>
          </p:cNvSpPr>
          <p:nvPr>
            <p:ph idx="1"/>
          </p:nvPr>
        </p:nvSpPr>
        <p:spPr/>
        <p:txBody>
          <a:bodyPr/>
          <a:lstStyle/>
          <a:p>
            <a:r>
              <a:rPr lang="en-US"/>
              <a:t>Nằm cuối cùng của cửa sổ, chứa các thông tin về cửa sổ hoặc đối tượng đang được chọn.</a:t>
            </a:r>
          </a:p>
          <a:p>
            <a:endParaRPr lang="en-US"/>
          </a:p>
        </p:txBody>
      </p:sp>
      <p:pic>
        <p:nvPicPr>
          <p:cNvPr id="6" name="Picture 11"/>
          <p:cNvPicPr>
            <a:picLocks noChangeAspect="1" noChangeArrowheads="1"/>
          </p:cNvPicPr>
          <p:nvPr/>
        </p:nvPicPr>
        <p:blipFill rotWithShape="1">
          <a:blip r:embed="rId2">
            <a:extLst>
              <a:ext uri="{28A0092B-C50C-407E-A947-70E740481C1C}">
                <a14:useLocalDpi xmlns:a14="http://schemas.microsoft.com/office/drawing/2010/main" val="0"/>
              </a:ext>
            </a:extLst>
          </a:blip>
          <a:srcRect t="33627" r="18258"/>
          <a:stretch/>
        </p:blipFill>
        <p:spPr bwMode="auto">
          <a:xfrm>
            <a:off x="1024173" y="2286000"/>
            <a:ext cx="7700727" cy="3875881"/>
          </a:xfrm>
          <a:prstGeom prst="rect">
            <a:avLst/>
          </a:prstGeom>
          <a:noFill/>
          <a:ln w="9360" cap="sq">
            <a:solidFill>
              <a:srgbClr val="30311D"/>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p:cNvSpPr/>
          <p:nvPr/>
        </p:nvSpPr>
        <p:spPr>
          <a:xfrm>
            <a:off x="1024173" y="5486400"/>
            <a:ext cx="5715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C04E4235-3221-4562-AAE0-514E01BB9EAB}" type="slidenum">
              <a:rPr lang="en-US" smtClean="0"/>
              <a:t>87</a:t>
            </a:fld>
            <a:endParaRPr lang="en-US"/>
          </a:p>
        </p:txBody>
      </p:sp>
    </p:spTree>
    <p:extLst>
      <p:ext uri="{BB962C8B-B14F-4D97-AF65-F5344CB8AC3E}">
        <p14:creationId xmlns:p14="http://schemas.microsoft.com/office/powerpoint/2010/main" val="41458589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Thoát khỏi windows</a:t>
            </a:r>
          </a:p>
        </p:txBody>
      </p:sp>
      <p:sp>
        <p:nvSpPr>
          <p:cNvPr id="3" name="Content Placeholder 2"/>
          <p:cNvSpPr>
            <a:spLocks noGrp="1"/>
          </p:cNvSpPr>
          <p:nvPr>
            <p:ph idx="1"/>
          </p:nvPr>
        </p:nvSpPr>
        <p:spPr/>
        <p:txBody>
          <a:bodyPr/>
          <a:lstStyle/>
          <a:p>
            <a:r>
              <a:rPr lang="en-US"/>
              <a:t>Vào Start &gt; Shut down</a:t>
            </a:r>
          </a:p>
          <a:p>
            <a:pPr marL="457200" lvl="1" indent="0">
              <a:buNone/>
            </a:pPr>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755" y="1860477"/>
            <a:ext cx="4048246" cy="46993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154111" y="5854204"/>
            <a:ext cx="876300" cy="3461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04E4235-3221-4562-AAE0-514E01BB9EAB}" type="slidenum">
              <a:rPr lang="en-US" smtClean="0"/>
              <a:t>88</a:t>
            </a:fld>
            <a:endParaRPr lang="en-US"/>
          </a:p>
        </p:txBody>
      </p:sp>
    </p:spTree>
    <p:extLst>
      <p:ext uri="{BB962C8B-B14F-4D97-AF65-F5344CB8AC3E}">
        <p14:creationId xmlns:p14="http://schemas.microsoft.com/office/powerpoint/2010/main" val="2890835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 Desktop</a:t>
            </a:r>
          </a:p>
        </p:txBody>
      </p:sp>
      <p:sp>
        <p:nvSpPr>
          <p:cNvPr id="5" name="Content Placeholder 4"/>
          <p:cNvSpPr>
            <a:spLocks noGrp="1"/>
          </p:cNvSpPr>
          <p:nvPr>
            <p:ph idx="1"/>
          </p:nvPr>
        </p:nvSpPr>
        <p:spPr/>
        <p:txBody>
          <a:bodyPr/>
          <a:lstStyle/>
          <a:p>
            <a:r>
              <a:rPr lang="vi-VN"/>
              <a:t>Hệ điều hành Windows 7 tổ chức chứa một cây thư mục với thư mục gốc là Desktop</a:t>
            </a:r>
            <a:endParaRPr lang="en-US"/>
          </a:p>
          <a:p>
            <a:r>
              <a:rPr lang="en-US"/>
              <a:t>T</a:t>
            </a:r>
            <a:r>
              <a:rPr lang="vi-VN"/>
              <a:t>ài nguyên trên máy tính như: Computer, Network, Controls Panel,Internet Explorer,…</a:t>
            </a:r>
          </a:p>
          <a:p>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471" y="3683251"/>
            <a:ext cx="3810000" cy="290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p:cNvSpPr>
            <a:spLocks noGrp="1"/>
          </p:cNvSpPr>
          <p:nvPr>
            <p:ph type="sldNum" sz="quarter" idx="12"/>
          </p:nvPr>
        </p:nvSpPr>
        <p:spPr/>
        <p:txBody>
          <a:bodyPr/>
          <a:lstStyle/>
          <a:p>
            <a:fld id="{C04E4235-3221-4562-AAE0-514E01BB9EAB}" type="slidenum">
              <a:rPr lang="en-US" smtClean="0"/>
              <a:t>89</a:t>
            </a:fld>
            <a:endParaRPr lang="en-US"/>
          </a:p>
        </p:txBody>
      </p:sp>
    </p:spTree>
    <p:extLst>
      <p:ext uri="{BB962C8B-B14F-4D97-AF65-F5344CB8AC3E}">
        <p14:creationId xmlns:p14="http://schemas.microsoft.com/office/powerpoint/2010/main" val="681568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055688" y="304800"/>
            <a:ext cx="7958137"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30311D"/>
                </a:solidFill>
                <a:latin typeface="Arial" charset="0"/>
                <a:cs typeface="Arial" charset="0"/>
              </a:defRPr>
            </a:lvl9pPr>
          </a:lstStyle>
          <a:p>
            <a:pPr algn="ctr"/>
            <a:r>
              <a:rPr lang="en-US" sz="4000">
                <a:solidFill>
                  <a:srgbClr val="002060"/>
                </a:solidFill>
              </a:rPr>
              <a:t>Xử lý thông tin</a:t>
            </a:r>
          </a:p>
        </p:txBody>
      </p:sp>
      <p:sp>
        <p:nvSpPr>
          <p:cNvPr id="14338" name="Text Box 2"/>
          <p:cNvSpPr txBox="1">
            <a:spLocks noChangeArrowheads="1"/>
          </p:cNvSpPr>
          <p:nvPr/>
        </p:nvSpPr>
        <p:spPr bwMode="auto">
          <a:xfrm>
            <a:off x="1030288" y="1163638"/>
            <a:ext cx="7961312" cy="536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30311D"/>
                </a:solidFill>
                <a:latin typeface="Arial" charset="0"/>
                <a:cs typeface="Arial" charset="0"/>
              </a:defRPr>
            </a:lvl9pPr>
          </a:lstStyle>
          <a:p>
            <a:pPr eaLnBrk="1" hangingPunct="1">
              <a:spcBef>
                <a:spcPts val="700"/>
              </a:spcBef>
              <a:buClrTx/>
              <a:buSzPct val="85000"/>
              <a:buFontTx/>
              <a:buNone/>
            </a:pPr>
            <a:endParaRPr lang="en-US" sz="2800" b="1">
              <a:solidFill>
                <a:srgbClr val="002060"/>
              </a:solidFill>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1769268"/>
            <a:ext cx="7461250" cy="4149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C04E4235-3221-4562-AAE0-514E01BB9EAB}" type="slidenum">
              <a:rPr lang="en-US" smtClean="0"/>
              <a:t>9</a:t>
            </a:fld>
            <a:endParaRPr lang="en-US"/>
          </a:p>
        </p:txBody>
      </p:sp>
    </p:spTree>
    <p:extLst>
      <p:ext uri="{BB962C8B-B14F-4D97-AF65-F5344CB8AC3E}">
        <p14:creationId xmlns:p14="http://schemas.microsoft.com/office/powerpoint/2010/main" val="423098150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6" presetClass="entr" presetSubtype="21" fill="hold" nodeType="afterEffect">
                                  <p:stCondLst>
                                    <p:cond delay="0"/>
                                  </p:stCondLst>
                                  <p:childTnLst>
                                    <p:set>
                                      <p:cBhvr additive="repl">
                                        <p:cTn id="6" dur="1" fill="hold">
                                          <p:stCondLst>
                                            <p:cond delay="0"/>
                                          </p:stCondLst>
                                        </p:cTn>
                                        <p:tgtEl>
                                          <p:spTgt spid="14337"/>
                                        </p:tgtEl>
                                        <p:attrNameLst>
                                          <p:attrName>style.visibility</p:attrName>
                                        </p:attrNameLst>
                                      </p:cBhvr>
                                      <p:to>
                                        <p:strVal val="visible"/>
                                      </p:to>
                                    </p:set>
                                    <p:animEffect transition="in" filter="barn(inVertical)">
                                      <p:cBhvr additive="repl">
                                        <p:cTn id="7" dur="500"/>
                                        <p:tgtEl>
                                          <p:spTgt spid="14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My Computer</a:t>
            </a:r>
          </a:p>
        </p:txBody>
      </p:sp>
      <p:sp>
        <p:nvSpPr>
          <p:cNvPr id="5" name="Content Placeholder 4"/>
          <p:cNvSpPr>
            <a:spLocks noGrp="1"/>
          </p:cNvSpPr>
          <p:nvPr>
            <p:ph idx="1"/>
          </p:nvPr>
        </p:nvSpPr>
        <p:spPr/>
        <p:txBody>
          <a:bodyPr/>
          <a:lstStyle/>
          <a:p>
            <a:r>
              <a:rPr lang="vi-VN"/>
              <a:t>Computer</a:t>
            </a:r>
            <a:r>
              <a:rPr lang="en-US"/>
              <a:t>: </a:t>
            </a:r>
            <a:r>
              <a:rPr lang="vi-VN"/>
              <a:t>chứa các tài nguyên của máy tính đang sử dụng:</a:t>
            </a:r>
          </a:p>
          <a:p>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38400"/>
            <a:ext cx="5553075" cy="3871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p:cNvSpPr>
            <a:spLocks noGrp="1"/>
          </p:cNvSpPr>
          <p:nvPr>
            <p:ph type="sldNum" sz="quarter" idx="12"/>
          </p:nvPr>
        </p:nvSpPr>
        <p:spPr/>
        <p:txBody>
          <a:bodyPr/>
          <a:lstStyle/>
          <a:p>
            <a:fld id="{C04E4235-3221-4562-AAE0-514E01BB9EAB}" type="slidenum">
              <a:rPr lang="en-US" smtClean="0"/>
              <a:t>90</a:t>
            </a:fld>
            <a:endParaRPr lang="en-US"/>
          </a:p>
        </p:txBody>
      </p:sp>
    </p:spTree>
    <p:extLst>
      <p:ext uri="{BB962C8B-B14F-4D97-AF65-F5344CB8AC3E}">
        <p14:creationId xmlns:p14="http://schemas.microsoft.com/office/powerpoint/2010/main" val="26008197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Computer</a:t>
            </a:r>
          </a:p>
        </p:txBody>
      </p:sp>
      <p:sp>
        <p:nvSpPr>
          <p:cNvPr id="3" name="Content Placeholder 2"/>
          <p:cNvSpPr>
            <a:spLocks noGrp="1"/>
          </p:cNvSpPr>
          <p:nvPr>
            <p:ph idx="1"/>
          </p:nvPr>
        </p:nvSpPr>
        <p:spPr/>
        <p:txBody>
          <a:bodyPr>
            <a:normAutofit lnSpcReduction="10000"/>
          </a:bodyPr>
          <a:lstStyle/>
          <a:p>
            <a:r>
              <a:rPr lang="vi-VN" sz="2400"/>
              <a:t>Ổ đĩa DVD RW Drive: Dùng để đọc và ghi đĩa DVD. Thông thường đi kèm một số phần mềm ghi đĩa (Nero).</a:t>
            </a:r>
          </a:p>
          <a:p>
            <a:r>
              <a:rPr lang="vi-VN" sz="2400"/>
              <a:t>Ổ đĩa C:</a:t>
            </a:r>
          </a:p>
          <a:p>
            <a:pPr lvl="1"/>
            <a:r>
              <a:rPr lang="vi-VN" sz="2400"/>
              <a:t> thông thường mặc định chứa hệ điều hành và một số phần mềm ứng dụng khi sử dụng.</a:t>
            </a:r>
          </a:p>
          <a:p>
            <a:endParaRPr lang="vi-VN" sz="2400"/>
          </a:p>
          <a:p>
            <a:r>
              <a:rPr lang="vi-VN" sz="2400"/>
              <a:t>Ổ đĩa D:</a:t>
            </a:r>
          </a:p>
          <a:p>
            <a:pPr lvl="1"/>
            <a:r>
              <a:rPr lang="vi-VN" sz="2400"/>
              <a:t> Cách làm việc tương tự như biểu tượng của đĩa C</a:t>
            </a:r>
            <a:r>
              <a:rPr lang="en-US" sz="2400"/>
              <a:t>,</a:t>
            </a:r>
            <a:r>
              <a:rPr lang="vi-VN" sz="2400"/>
              <a:t> thông thường được sử dụng để lưu trữ dữ liệu không phải hệ đi</a:t>
            </a:r>
            <a:r>
              <a:rPr lang="en-US" sz="2400"/>
              <a:t>ề</a:t>
            </a:r>
            <a:r>
              <a:rPr lang="vi-VN" sz="2400"/>
              <a:t>u hành hoặc phần mềm.</a:t>
            </a:r>
          </a:p>
          <a:p>
            <a:endParaRPr lang="en-US" sz="240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633" y="2279147"/>
            <a:ext cx="2409825" cy="561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443" y="4132338"/>
            <a:ext cx="2419350" cy="576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fld id="{C04E4235-3221-4562-AAE0-514E01BB9EAB}" type="slidenum">
              <a:rPr lang="en-US" smtClean="0"/>
              <a:t>91</a:t>
            </a:fld>
            <a:endParaRPr lang="en-US"/>
          </a:p>
        </p:txBody>
      </p:sp>
    </p:spTree>
    <p:extLst>
      <p:ext uri="{BB962C8B-B14F-4D97-AF65-F5344CB8AC3E}">
        <p14:creationId xmlns:p14="http://schemas.microsoft.com/office/powerpoint/2010/main" val="1069818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Menu Start</a:t>
            </a:r>
          </a:p>
        </p:txBody>
      </p:sp>
      <p:sp>
        <p:nvSpPr>
          <p:cNvPr id="3" name="Content Placeholder 2"/>
          <p:cNvSpPr>
            <a:spLocks noGrp="1"/>
          </p:cNvSpPr>
          <p:nvPr>
            <p:ph idx="1"/>
          </p:nvPr>
        </p:nvSpPr>
        <p:spPr>
          <a:xfrm>
            <a:off x="798652" y="1295400"/>
            <a:ext cx="4459147" cy="5029200"/>
          </a:xfrm>
        </p:spPr>
        <p:txBody>
          <a:bodyPr/>
          <a:lstStyle/>
          <a:p>
            <a:r>
              <a:rPr lang="vi-VN" sz="2400"/>
              <a:t>Menu là một bảng gồm nhiều lệnh, các lệnh chỉ cho Windows thực hiện một tác động nào đó. </a:t>
            </a:r>
          </a:p>
          <a:p>
            <a:r>
              <a:rPr lang="vi-VN" sz="2400"/>
              <a:t>Khi click chuột vào nút Start thì menu Start sẽ hiển thị. </a:t>
            </a:r>
            <a:endParaRPr lang="en-US" sz="2400"/>
          </a:p>
          <a:p>
            <a:r>
              <a:rPr lang="vi-VN" sz="2400"/>
              <a:t>Danh sách các mục chọn trong menu này dài ngắn tùy thuộc vào mỗi người dùng. </a:t>
            </a:r>
            <a:endParaRPr lang="en-US" sz="2400"/>
          </a:p>
          <a:p>
            <a:endParaRPr lang="en-US" sz="24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828800"/>
            <a:ext cx="3148419" cy="396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92</a:t>
            </a:fld>
            <a:endParaRPr lang="en-US"/>
          </a:p>
        </p:txBody>
      </p:sp>
    </p:spTree>
    <p:extLst>
      <p:ext uri="{BB962C8B-B14F-4D97-AF65-F5344CB8AC3E}">
        <p14:creationId xmlns:p14="http://schemas.microsoft.com/office/powerpoint/2010/main" val="1536788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Recycle Bin</a:t>
            </a:r>
          </a:p>
        </p:txBody>
      </p:sp>
      <p:sp>
        <p:nvSpPr>
          <p:cNvPr id="3" name="Content Placeholder 2"/>
          <p:cNvSpPr>
            <a:spLocks noGrp="1"/>
          </p:cNvSpPr>
          <p:nvPr>
            <p:ph idx="1"/>
          </p:nvPr>
        </p:nvSpPr>
        <p:spPr>
          <a:xfrm>
            <a:off x="982133" y="1366685"/>
            <a:ext cx="7704667" cy="5254034"/>
          </a:xfrm>
        </p:spPr>
        <p:txBody>
          <a:bodyPr>
            <a:normAutofit/>
          </a:bodyPr>
          <a:lstStyle/>
          <a:p>
            <a:r>
              <a:rPr lang="vi-VN" sz="2400"/>
              <a:t>Biểu tượng Recycle Bin nằm ngay trên Desktop.</a:t>
            </a:r>
            <a:endParaRPr lang="en-US" sz="2400"/>
          </a:p>
          <a:p>
            <a:pPr lvl="1"/>
            <a:r>
              <a:rPr lang="en-US"/>
              <a:t>Chứa </a:t>
            </a:r>
            <a:r>
              <a:rPr lang="vi-VN"/>
              <a:t>các file, các thư mục đã bị xoá bằng lệnh Delete thông thường. </a:t>
            </a:r>
          </a:p>
          <a:p>
            <a:pPr lvl="2"/>
            <a:r>
              <a:rPr lang="en-US"/>
              <a:t>P</a:t>
            </a:r>
            <a:r>
              <a:rPr lang="vi-VN"/>
              <a:t>hục hồi một file hay thư mục nào đó có trong Recycle Bin</a:t>
            </a:r>
            <a:r>
              <a:rPr lang="en-US"/>
              <a:t>:</a:t>
            </a:r>
          </a:p>
          <a:p>
            <a:pPr lvl="3"/>
            <a:r>
              <a:rPr lang="en-US"/>
              <a:t>c</a:t>
            </a:r>
            <a:r>
              <a:rPr lang="vi-VN"/>
              <a:t>lick chọn file cần phục hồi </a:t>
            </a:r>
            <a:r>
              <a:rPr lang="en-US"/>
              <a:t> và </a:t>
            </a:r>
            <a:r>
              <a:rPr lang="vi-VN"/>
              <a:t>thực hiện lệnh [menu] File/Restore. </a:t>
            </a:r>
          </a:p>
          <a:p>
            <a:pPr lvl="2"/>
            <a:r>
              <a:rPr lang="en-US"/>
              <a:t>Xóa vĩnh viễn:</a:t>
            </a:r>
          </a:p>
          <a:p>
            <a:pPr lvl="3"/>
            <a:r>
              <a:rPr lang="en-US"/>
              <a:t>c</a:t>
            </a:r>
            <a:r>
              <a:rPr lang="vi-VN"/>
              <a:t>lick chọn file cần</a:t>
            </a:r>
            <a:r>
              <a:rPr lang="en-US"/>
              <a:t> xóa và </a:t>
            </a:r>
            <a:r>
              <a:rPr lang="vi-VN"/>
              <a:t> thực hiện lệnh [menu] File/Delete. </a:t>
            </a:r>
            <a:endParaRPr lang="en-US"/>
          </a:p>
          <a:p>
            <a:pPr lvl="2"/>
            <a:r>
              <a:rPr lang="en-US"/>
              <a:t>Xóa vĩnh viễn</a:t>
            </a:r>
            <a:r>
              <a:rPr lang="vi-VN"/>
              <a:t> toàn bộ nội dung trong thùng rá</a:t>
            </a:r>
            <a:r>
              <a:rPr lang="en-US"/>
              <a:t>c:</a:t>
            </a:r>
          </a:p>
          <a:p>
            <a:pPr lvl="3"/>
            <a:r>
              <a:rPr lang="vi-VN"/>
              <a:t>click vào vùng trống ở cửa sổ </a:t>
            </a:r>
            <a:r>
              <a:rPr lang="en-US"/>
              <a:t>và </a:t>
            </a:r>
            <a:r>
              <a:rPr lang="vi-VN"/>
              <a:t>thực hiện lệnh [menu] File/Empty Recycle Bin.</a:t>
            </a:r>
          </a:p>
          <a:p>
            <a:endParaRPr lang="en-US" sz="240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990600"/>
            <a:ext cx="676369" cy="866896"/>
          </a:xfrm>
          <a:prstGeom prst="rect">
            <a:avLst/>
          </a:prstGeom>
        </p:spPr>
      </p:pic>
      <p:sp>
        <p:nvSpPr>
          <p:cNvPr id="6" name="Slide Number Placeholder 5"/>
          <p:cNvSpPr>
            <a:spLocks noGrp="1"/>
          </p:cNvSpPr>
          <p:nvPr>
            <p:ph type="sldNum" sz="quarter" idx="12"/>
          </p:nvPr>
        </p:nvSpPr>
        <p:spPr/>
        <p:txBody>
          <a:bodyPr/>
          <a:lstStyle/>
          <a:p>
            <a:fld id="{C04E4235-3221-4562-AAE0-514E01BB9EAB}" type="slidenum">
              <a:rPr lang="en-US" smtClean="0"/>
              <a:t>93</a:t>
            </a:fld>
            <a:endParaRPr lang="en-US"/>
          </a:p>
        </p:txBody>
      </p:sp>
    </p:spTree>
    <p:extLst>
      <p:ext uri="{BB962C8B-B14F-4D97-AF65-F5344CB8AC3E}">
        <p14:creationId xmlns:p14="http://schemas.microsoft.com/office/powerpoint/2010/main" val="9758391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a:t>
            </a:r>
          </a:p>
        </p:txBody>
      </p:sp>
      <p:sp>
        <p:nvSpPr>
          <p:cNvPr id="3" name="Content Placeholder 2"/>
          <p:cNvSpPr>
            <a:spLocks noGrp="1"/>
          </p:cNvSpPr>
          <p:nvPr>
            <p:ph idx="1"/>
          </p:nvPr>
        </p:nvSpPr>
        <p:spPr/>
        <p:txBody>
          <a:bodyPr/>
          <a:lstStyle/>
          <a:p>
            <a:r>
              <a:rPr lang="en-US"/>
              <a:t>Network </a:t>
            </a:r>
            <a:r>
              <a:rPr lang="vi-VN"/>
              <a:t>nơi truy cập của các máy tính khác có nối mạng với máy tính đang sử dụng. </a:t>
            </a:r>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668" y="2445489"/>
            <a:ext cx="5943600" cy="4282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C04E4235-3221-4562-AAE0-514E01BB9EAB}" type="slidenum">
              <a:rPr lang="en-US" smtClean="0"/>
              <a:t>94</a:t>
            </a:fld>
            <a:endParaRPr lang="en-US"/>
          </a:p>
        </p:txBody>
      </p:sp>
    </p:spTree>
    <p:extLst>
      <p:ext uri="{BB962C8B-B14F-4D97-AF65-F5344CB8AC3E}">
        <p14:creationId xmlns:p14="http://schemas.microsoft.com/office/powerpoint/2010/main" val="18670735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p:txBody>
          <a:bodyPr/>
          <a:lstStyle/>
          <a:p>
            <a:r>
              <a:rPr lang="vi-VN"/>
              <a:t>Tạo thư mục con</a:t>
            </a:r>
          </a:p>
          <a:p>
            <a:pPr lvl="1"/>
            <a:r>
              <a:rPr lang="vi-VN" sz="2000"/>
              <a:t>Tại thư mục hiện hành,</a:t>
            </a:r>
            <a:r>
              <a:rPr lang="en-US" sz="2000"/>
              <a:t> </a:t>
            </a:r>
            <a:r>
              <a:rPr lang="vi-VN" sz="2000"/>
              <a:t>chọn biểu tượng Make folder</a:t>
            </a:r>
            <a:r>
              <a:rPr lang="en-US" sz="2000"/>
              <a:t> trên thanh công cụ, </a:t>
            </a:r>
            <a:r>
              <a:rPr lang="vi-VN" sz="2000"/>
              <a:t>nhập </a:t>
            </a:r>
            <a:r>
              <a:rPr lang="en-US" sz="2000"/>
              <a:t>tên mới cho thư mục</a:t>
            </a:r>
            <a:r>
              <a:rPr lang="vi-VN" sz="2000"/>
              <a:t>.</a:t>
            </a:r>
          </a:p>
          <a:p>
            <a:pPr lvl="1"/>
            <a:r>
              <a:rPr lang="vi-VN" sz="2000"/>
              <a:t>Hoặc: Right Click </a:t>
            </a:r>
            <a:r>
              <a:rPr lang="en-US" sz="2000"/>
              <a:t>/</a:t>
            </a:r>
            <a:r>
              <a:rPr lang="vi-VN" sz="2000"/>
              <a:t> New Folder</a:t>
            </a:r>
            <a:r>
              <a:rPr lang="en-US" sz="2000"/>
              <a:t>, nhập tên mới cho thư mục</a:t>
            </a:r>
            <a:r>
              <a:rPr lang="vi-VN" sz="2000"/>
              <a:t>.</a:t>
            </a:r>
          </a:p>
          <a:p>
            <a:pPr lvl="1"/>
            <a:r>
              <a:rPr lang="vi-VN" sz="2000"/>
              <a:t>Hoặc: [menu] Newfolder</a:t>
            </a:r>
            <a:r>
              <a:rPr lang="en-US" sz="2000"/>
              <a:t>, nhập tên mới cho thư mục</a:t>
            </a:r>
            <a:r>
              <a:rPr lang="vi-VN" sz="2000"/>
              <a:t>.</a:t>
            </a:r>
          </a:p>
          <a:p>
            <a:r>
              <a:rPr lang="vi-VN"/>
              <a:t>Chạy một chương trình ứng dụng</a:t>
            </a:r>
          </a:p>
          <a:p>
            <a:pPr lvl="1"/>
            <a:r>
              <a:rPr lang="vi-VN" sz="2000"/>
              <a:t>Click </a:t>
            </a:r>
            <a:r>
              <a:rPr lang="en-US" sz="2000"/>
              <a:t>đúp </a:t>
            </a:r>
            <a:r>
              <a:rPr lang="vi-VN" sz="2000"/>
              <a:t>vào tên file của chương trình hoặc biểu tượng để chạy một chương trình ứng dụng.</a:t>
            </a:r>
            <a:endParaRPr lang="en-US" sz="2000"/>
          </a:p>
          <a:p>
            <a:pPr lvl="1"/>
            <a:r>
              <a:rPr lang="en-US" sz="2000"/>
              <a:t>Click chuột phải vào file chương trình và thực hiện lệnh Open</a:t>
            </a:r>
            <a:endParaRPr lang="vi-VN" sz="2000"/>
          </a:p>
          <a:p>
            <a:endParaRPr lang="en-US"/>
          </a:p>
        </p:txBody>
      </p:sp>
      <p:pic>
        <p:nvPicPr>
          <p:cNvPr id="4" name="Picture 3"/>
          <p:cNvPicPr>
            <a:picLocks noChangeAspect="1"/>
          </p:cNvPicPr>
          <p:nvPr/>
        </p:nvPicPr>
        <p:blipFill>
          <a:blip r:embed="rId2"/>
          <a:stretch>
            <a:fillRect/>
          </a:stretch>
        </p:blipFill>
        <p:spPr>
          <a:xfrm>
            <a:off x="5633423" y="5437573"/>
            <a:ext cx="3209925" cy="1228725"/>
          </a:xfrm>
          <a:prstGeom prst="rect">
            <a:avLst/>
          </a:prstGeom>
        </p:spPr>
      </p:pic>
      <p:sp>
        <p:nvSpPr>
          <p:cNvPr id="6" name="Slide Number Placeholder 5"/>
          <p:cNvSpPr>
            <a:spLocks noGrp="1"/>
          </p:cNvSpPr>
          <p:nvPr>
            <p:ph type="sldNum" sz="quarter" idx="12"/>
          </p:nvPr>
        </p:nvSpPr>
        <p:spPr/>
        <p:txBody>
          <a:bodyPr/>
          <a:lstStyle/>
          <a:p>
            <a:fld id="{C04E4235-3221-4562-AAE0-514E01BB9EAB}" type="slidenum">
              <a:rPr lang="en-US" smtClean="0"/>
              <a:t>95</a:t>
            </a:fld>
            <a:endParaRPr lang="en-US"/>
          </a:p>
        </p:txBody>
      </p:sp>
    </p:spTree>
    <p:extLst>
      <p:ext uri="{BB962C8B-B14F-4D97-AF65-F5344CB8AC3E}">
        <p14:creationId xmlns:p14="http://schemas.microsoft.com/office/powerpoint/2010/main" val="2845669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a:xfrm>
            <a:off x="982133" y="1366685"/>
            <a:ext cx="7704667" cy="5288758"/>
          </a:xfrm>
        </p:spPr>
        <p:txBody>
          <a:bodyPr>
            <a:normAutofit lnSpcReduction="10000"/>
          </a:bodyPr>
          <a:lstStyle/>
          <a:p>
            <a:r>
              <a:rPr lang="vi-VN"/>
              <a:t> Chọn(đánh dấu) file hoặc thư mục</a:t>
            </a:r>
          </a:p>
          <a:p>
            <a:pPr lvl="1"/>
            <a:r>
              <a:rPr lang="vi-VN" sz="2000"/>
              <a:t>Chọn một file: Click vào tên file.</a:t>
            </a:r>
          </a:p>
          <a:p>
            <a:pPr lvl="1"/>
            <a:r>
              <a:rPr lang="vi-VN" sz="2000"/>
              <a:t>Chọn toàn bộ file và thư mục con trong thư mục hiện thời: Thực hiện lệnh [menu] Edit/Select All hoặc nhấn tổ hợp phím Ctrl-A.</a:t>
            </a:r>
          </a:p>
          <a:p>
            <a:pPr lvl="1"/>
            <a:r>
              <a:rPr lang="vi-VN" sz="2000"/>
              <a:t>Đảo ngược các chọn lựa: Thực hiện lệnh [menu] Edit/Invert Selection.</a:t>
            </a:r>
          </a:p>
          <a:p>
            <a:pPr lvl="1"/>
            <a:r>
              <a:rPr lang="vi-VN" sz="2000"/>
              <a:t>Chọn nhiều file liền nhau: Click chuột vào file đầu tiên rồi nhấn và giữ phím Shift đồng thời click chuột vào file cuối cùng.</a:t>
            </a:r>
          </a:p>
          <a:p>
            <a:pPr lvl="1"/>
            <a:r>
              <a:rPr lang="vi-VN" sz="2000"/>
              <a:t>Chọn nhiều file không liền nhau: Click chuột vào file đầu tiên rồi nhấn và giữ phím Ctrl, đồng thời click chuột vào các file khác</a:t>
            </a:r>
            <a:r>
              <a:rPr lang="vi-VN"/>
              <a:t>.</a:t>
            </a:r>
          </a:p>
          <a:p>
            <a:pPr lvl="1"/>
            <a:r>
              <a:rPr lang="vi-VN" sz="2000"/>
              <a:t>Chú ý: Việc chọn các thư mục được thực hiện tương tự như chọn file.</a:t>
            </a:r>
          </a:p>
          <a:p>
            <a:endParaRPr lang="en-US"/>
          </a:p>
        </p:txBody>
      </p:sp>
      <p:sp>
        <p:nvSpPr>
          <p:cNvPr id="5" name="Slide Number Placeholder 4"/>
          <p:cNvSpPr>
            <a:spLocks noGrp="1"/>
          </p:cNvSpPr>
          <p:nvPr>
            <p:ph type="sldNum" sz="quarter" idx="12"/>
          </p:nvPr>
        </p:nvSpPr>
        <p:spPr/>
        <p:txBody>
          <a:bodyPr/>
          <a:lstStyle/>
          <a:p>
            <a:fld id="{C04E4235-3221-4562-AAE0-514E01BB9EAB}" type="slidenum">
              <a:rPr lang="en-US" smtClean="0"/>
              <a:t>96</a:t>
            </a:fld>
            <a:endParaRPr lang="en-US"/>
          </a:p>
        </p:txBody>
      </p:sp>
    </p:spTree>
    <p:extLst>
      <p:ext uri="{BB962C8B-B14F-4D97-AF65-F5344CB8AC3E}">
        <p14:creationId xmlns:p14="http://schemas.microsoft.com/office/powerpoint/2010/main" val="2486096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a:xfrm>
            <a:off x="982133" y="1366685"/>
            <a:ext cx="7704667" cy="5381356"/>
          </a:xfrm>
        </p:spPr>
        <p:txBody>
          <a:bodyPr>
            <a:normAutofit/>
          </a:bodyPr>
          <a:lstStyle/>
          <a:p>
            <a:r>
              <a:rPr lang="vi-VN" sz="3200"/>
              <a:t> Sao chép file hoặc thư mục</a:t>
            </a:r>
          </a:p>
          <a:p>
            <a:pPr lvl="1"/>
            <a:r>
              <a:rPr lang="vi-VN"/>
              <a:t>Chọn file hay thư mục cần sao chép.</a:t>
            </a:r>
          </a:p>
          <a:p>
            <a:pPr lvl="1"/>
            <a:r>
              <a:rPr lang="vi-VN"/>
              <a:t>Nhấn Ctrl-C hoặc thực hiện lệnh [menu] Edit/Copy hoặc click vào biểu tượng      </a:t>
            </a:r>
            <a:r>
              <a:rPr lang="en-US"/>
              <a:t>    </a:t>
            </a:r>
            <a:r>
              <a:rPr lang="vi-VN"/>
              <a:t> để sao chép các file, thư mục đã chọn vào bộ đệm Clipboard.</a:t>
            </a:r>
          </a:p>
          <a:p>
            <a:pPr marL="457200" lvl="1" indent="0">
              <a:buNone/>
            </a:pPr>
            <a:r>
              <a:rPr lang="vi-VN"/>
              <a:t> Chọn thư mục đích.</a:t>
            </a:r>
          </a:p>
          <a:p>
            <a:pPr lvl="1"/>
            <a:r>
              <a:rPr lang="vi-VN"/>
              <a:t>- Nhấn Ctrl-V hoặc thực hiện lệnh [menu] Edit/Paste hoặc click vào biểu tượng      </a:t>
            </a:r>
            <a:r>
              <a:rPr lang="en-US"/>
              <a:t>    </a:t>
            </a:r>
            <a:r>
              <a:rPr lang="vi-VN"/>
              <a:t> để dán phần trong bộ đệm vào thư mục đích</a:t>
            </a:r>
            <a:r>
              <a:rPr lang="vi-VN" sz="280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11" y="2956367"/>
            <a:ext cx="407987" cy="3801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660" y="5021415"/>
            <a:ext cx="450850" cy="469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fld id="{C04E4235-3221-4562-AAE0-514E01BB9EAB}" type="slidenum">
              <a:rPr lang="en-US" smtClean="0"/>
              <a:t>97</a:t>
            </a:fld>
            <a:endParaRPr lang="en-US"/>
          </a:p>
        </p:txBody>
      </p:sp>
    </p:spTree>
    <p:extLst>
      <p:ext uri="{BB962C8B-B14F-4D97-AF65-F5344CB8AC3E}">
        <p14:creationId xmlns:p14="http://schemas.microsoft.com/office/powerpoint/2010/main" val="31155104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p:txBody>
          <a:bodyPr>
            <a:normAutofit/>
          </a:bodyPr>
          <a:lstStyle/>
          <a:p>
            <a:r>
              <a:rPr lang="vi-VN" sz="3200"/>
              <a:t> Di chuyển file hoặc thư mục</a:t>
            </a:r>
          </a:p>
          <a:p>
            <a:pPr lvl="1"/>
            <a:r>
              <a:rPr lang="vi-VN"/>
              <a:t>Chọn file hay thư mục cần di chuyển.</a:t>
            </a:r>
          </a:p>
          <a:p>
            <a:pPr lvl="1"/>
            <a:r>
              <a:rPr lang="vi-VN"/>
              <a:t>Nhấn Ctrl-X hoặc thực hiện lệnh [menu] Edit/Cut hoặc cilck vào biểu tượng</a:t>
            </a:r>
            <a:r>
              <a:rPr lang="en-US"/>
              <a:t>     </a:t>
            </a:r>
            <a:r>
              <a:rPr lang="vi-VN"/>
              <a:t>     để cắt các file, thư mục đã chọn vào bộ đệm Clipboard.</a:t>
            </a:r>
          </a:p>
          <a:p>
            <a:pPr lvl="1"/>
            <a:r>
              <a:rPr lang="vi-VN"/>
              <a:t>Chọn thư mục đích. </a:t>
            </a:r>
          </a:p>
          <a:p>
            <a:pPr lvl="1"/>
            <a:r>
              <a:rPr lang="vi-VN"/>
              <a:t> Nhấn Ctrl-V hoặc thực hiện lệnh [menu] Edit/Paste hoặc click vào biểu tượng     </a:t>
            </a:r>
            <a:r>
              <a:rPr lang="en-US"/>
              <a:t>   </a:t>
            </a:r>
            <a:r>
              <a:rPr lang="vi-VN"/>
              <a:t> để dán phần trong bộ đệm vào thư </a:t>
            </a:r>
            <a:r>
              <a:rPr lang="vi-VN" sz="2800"/>
              <a:t>mục đích.</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463" y="4666350"/>
            <a:ext cx="450850" cy="469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903" y="2863770"/>
            <a:ext cx="390525" cy="446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fld id="{C04E4235-3221-4562-AAE0-514E01BB9EAB}" type="slidenum">
              <a:rPr lang="en-US" smtClean="0"/>
              <a:t>98</a:t>
            </a:fld>
            <a:endParaRPr lang="en-US"/>
          </a:p>
        </p:txBody>
      </p:sp>
    </p:spTree>
    <p:extLst>
      <p:ext uri="{BB962C8B-B14F-4D97-AF65-F5344CB8AC3E}">
        <p14:creationId xmlns:p14="http://schemas.microsoft.com/office/powerpoint/2010/main" val="2206668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lệnh cơ bản của Windows</a:t>
            </a:r>
            <a:endParaRPr lang="en-US"/>
          </a:p>
        </p:txBody>
      </p:sp>
      <p:sp>
        <p:nvSpPr>
          <p:cNvPr id="3" name="Content Placeholder 2"/>
          <p:cNvSpPr>
            <a:spLocks noGrp="1"/>
          </p:cNvSpPr>
          <p:nvPr>
            <p:ph idx="1"/>
          </p:nvPr>
        </p:nvSpPr>
        <p:spPr>
          <a:xfrm>
            <a:off x="982133" y="1366684"/>
            <a:ext cx="7704667" cy="5300333"/>
          </a:xfrm>
        </p:spPr>
        <p:txBody>
          <a:bodyPr>
            <a:normAutofit lnSpcReduction="10000"/>
          </a:bodyPr>
          <a:lstStyle/>
          <a:p>
            <a:r>
              <a:rPr lang="vi-VN"/>
              <a:t> Xóa file hoặc thư mục</a:t>
            </a:r>
          </a:p>
          <a:p>
            <a:pPr lvl="1"/>
            <a:r>
              <a:rPr lang="vi-VN"/>
              <a:t>Chọn file hay thư mục cần xóa.</a:t>
            </a:r>
          </a:p>
          <a:p>
            <a:pPr lvl="1"/>
            <a:r>
              <a:rPr lang="vi-VN"/>
              <a:t>Nhấn phím Delete hoặc thực hiện lệnh [menu] File/Delete hoặc click vào biểu tượng  .</a:t>
            </a:r>
          </a:p>
          <a:p>
            <a:pPr lvl="1"/>
            <a:r>
              <a:rPr lang="vi-VN"/>
              <a:t>Chú ý: </a:t>
            </a:r>
          </a:p>
          <a:p>
            <a:pPr lvl="2"/>
            <a:r>
              <a:rPr lang="vi-VN" sz="1800"/>
              <a:t>Có thể xóa nhanh các file và thư mục bằng cách kéo rê nó vào Recycle Bin.</a:t>
            </a:r>
          </a:p>
          <a:p>
            <a:pPr lvl="2"/>
            <a:r>
              <a:rPr lang="vi-VN" sz="1800"/>
              <a:t>Các file và thư mục trên đĩa cứng khi bị xóa bằng các cách trên sẽ được lưu vào Recycle Bin (thùng rác) và có thể sẽ phục hồi trở lại (xem phần 8). </a:t>
            </a:r>
          </a:p>
          <a:p>
            <a:pPr lvl="2"/>
            <a:r>
              <a:rPr lang="vi-VN" sz="1800"/>
              <a:t>Khi xóa các file trên đĩa mềm hoặc từ dấu nhắc của Dos thì các file này sẽ không được đưa vào Recycle Bin.</a:t>
            </a:r>
          </a:p>
          <a:p>
            <a:pPr lvl="2"/>
            <a:r>
              <a:rPr lang="vi-VN" sz="1800"/>
              <a:t>Nếu muốn xoá các file hoặc thư mục mà không đưa vào Recycle Bin ( xoá hẳn) bằng cách nhấn phím Shift + Delete.</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782" y="2733555"/>
            <a:ext cx="341312" cy="38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p:cNvSpPr>
            <a:spLocks noGrp="1"/>
          </p:cNvSpPr>
          <p:nvPr>
            <p:ph type="sldNum" sz="quarter" idx="12"/>
          </p:nvPr>
        </p:nvSpPr>
        <p:spPr/>
        <p:txBody>
          <a:bodyPr/>
          <a:lstStyle/>
          <a:p>
            <a:fld id="{C04E4235-3221-4562-AAE0-514E01BB9EAB}" type="slidenum">
              <a:rPr lang="en-US" smtClean="0"/>
              <a:t>99</a:t>
            </a:fld>
            <a:endParaRPr lang="en-US"/>
          </a:p>
        </p:txBody>
      </p:sp>
    </p:spTree>
    <p:extLst>
      <p:ext uri="{BB962C8B-B14F-4D97-AF65-F5344CB8AC3E}">
        <p14:creationId xmlns:p14="http://schemas.microsoft.com/office/powerpoint/2010/main" val="980429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chuong0.GioithieuXML</Template>
  <TotalTime>265</TotalTime>
  <Words>7971</Words>
  <Application>Microsoft Office PowerPoint</Application>
  <PresentationFormat>On-screen Show (4:3)</PresentationFormat>
  <Paragraphs>846</Paragraphs>
  <Slides>130</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0</vt:i4>
      </vt:variant>
      <vt:variant>
        <vt:lpstr>Slide Titles</vt:lpstr>
      </vt:variant>
      <vt:variant>
        <vt:i4>130</vt:i4>
      </vt:variant>
    </vt:vector>
  </HeadingPairs>
  <TitlesOfParts>
    <vt:vector size="141" baseType="lpstr">
      <vt:lpstr>ＭＳ Ｐゴシック</vt:lpstr>
      <vt:lpstr>SimSun</vt:lpstr>
      <vt:lpstr>Aral</vt:lpstr>
      <vt:lpstr>Arial</vt:lpstr>
      <vt:lpstr>Calibri</vt:lpstr>
      <vt:lpstr>Courier New</vt:lpstr>
      <vt:lpstr>Gill Sans Ultra Bold</vt:lpstr>
      <vt:lpstr>黑体</vt:lpstr>
      <vt:lpstr>Times New Roman</vt:lpstr>
      <vt:lpstr>Wingdings</vt:lpstr>
      <vt:lpstr>Parallax</vt:lpstr>
      <vt:lpstr>Chương 1 Thông tin và  biểu diễn thông tin</vt:lpstr>
      <vt:lpstr>Giới thiệu</vt:lpstr>
      <vt:lpstr>Nội dung</vt:lpstr>
      <vt:lpstr>Các khái niệm cơ bản – Thông tin</vt:lpstr>
      <vt:lpstr>Các khái niệm cơ bản – Dữ liệu</vt:lpstr>
      <vt:lpstr>Đơn vị đo thông tin</vt:lpstr>
      <vt:lpstr>Đơn vị đo thông tin</vt:lpstr>
      <vt:lpstr>Các khái niệm cơ bản - Tin học</vt:lpstr>
      <vt:lpstr>PowerPoint Presentation</vt:lpstr>
      <vt:lpstr>Xử lý thông tin</vt:lpstr>
      <vt:lpstr>PowerPoint Presentation</vt:lpstr>
      <vt:lpstr>Phân loại theo kích thước, tính năng</vt:lpstr>
      <vt:lpstr>Phân loại theo kích thước, tính năng</vt:lpstr>
      <vt:lpstr>Phân loại theo kích thước, tính năng</vt:lpstr>
      <vt:lpstr>Phân loại theo kích thước, tính năng</vt:lpstr>
      <vt:lpstr>Phân loại theo kích thước, tính năng</vt:lpstr>
      <vt:lpstr>Phân loại theo đặc điểm sử dụng</vt:lpstr>
      <vt:lpstr>Phân loại theo đặc điểm sử dụng</vt:lpstr>
      <vt:lpstr>Phân loại theo đặc điểm sử dụng</vt:lpstr>
      <vt:lpstr>Phân loại theo đặc điểm sử dụng</vt:lpstr>
      <vt:lpstr>Phân loại theo đặc điểm sử dụng</vt:lpstr>
      <vt:lpstr>Phân loại theo đặc điểm sử dụng</vt:lpstr>
      <vt:lpstr>PowerPoint Presentation</vt:lpstr>
      <vt:lpstr>Biểu diễn thông tin số</vt:lpstr>
      <vt:lpstr>PowerPoint Presentation</vt:lpstr>
      <vt:lpstr>Phần cứng máy tính</vt:lpstr>
      <vt:lpstr>Các thành phần cơ bản của máy tính</vt:lpstr>
      <vt:lpstr>PowerPoint Presentation</vt:lpstr>
      <vt:lpstr> Đơn vị xử lý trung tâm (CPU)</vt:lpstr>
      <vt:lpstr> Đơn vị xử lý trung tâm (CPU)</vt:lpstr>
      <vt:lpstr>Bộ xử lý trung tâm</vt:lpstr>
      <vt:lpstr>Bộ nhớ (Memory)</vt:lpstr>
      <vt:lpstr>Bộ nhớ trong (Main memory)</vt:lpstr>
      <vt:lpstr>Bộ nhớ trong (Main memory)</vt:lpstr>
      <vt:lpstr>Bộ nhớ ngoài</vt:lpstr>
      <vt:lpstr>Bộ nhớ ngoài</vt:lpstr>
      <vt:lpstr>Bộ nhớ ngoài</vt:lpstr>
      <vt:lpstr>Bộ nhớ ngoài</vt:lpstr>
      <vt:lpstr>Bộ nhớ ngoài</vt:lpstr>
      <vt:lpstr>Thiết bị ngoại vi</vt:lpstr>
      <vt:lpstr>Thiết bị nhập (input)</vt:lpstr>
      <vt:lpstr>Thiết bị ngoại vi</vt:lpstr>
      <vt:lpstr>Thiết bị ngoại vi</vt:lpstr>
      <vt:lpstr>Thiết bị ngoại vi</vt:lpstr>
      <vt:lpstr>Thiết bị xuất (output)</vt:lpstr>
      <vt:lpstr>Thiết bị ngoại vi</vt:lpstr>
      <vt:lpstr>Thiết bị ngoại vi</vt:lpstr>
      <vt:lpstr>Thiết bị ngoại vi</vt:lpstr>
      <vt:lpstr>Thiết bị ngoại vi</vt:lpstr>
      <vt:lpstr>Cơ chế hoạt động của phần cứng máy tính</vt:lpstr>
      <vt:lpstr>Cơ chế hoạt động của phần cứng máy tính</vt:lpstr>
      <vt:lpstr>Phần mềm máy tính</vt:lpstr>
      <vt:lpstr>Phân loại phần mềm</vt:lpstr>
      <vt:lpstr>Phân loại phần mềm</vt:lpstr>
      <vt:lpstr>Phân loại phần mềm</vt:lpstr>
      <vt:lpstr>Sử dụng HĐH Windows</vt:lpstr>
      <vt:lpstr>Khái niệm hệ điều hành</vt:lpstr>
      <vt:lpstr>Khái niệm hệ điều hành</vt:lpstr>
      <vt:lpstr>Phân loại hệ điều hành</vt:lpstr>
      <vt:lpstr>Hệ điều hành MS-DOS</vt:lpstr>
      <vt:lpstr>Hệ điều hành MS-DOS</vt:lpstr>
      <vt:lpstr>Hệ điều hành MS-DOS</vt:lpstr>
      <vt:lpstr>Hệ điều hành Windows</vt:lpstr>
      <vt:lpstr>Hệ điều hành Windows</vt:lpstr>
      <vt:lpstr>Hệ điều hành Windows 7</vt:lpstr>
      <vt:lpstr>Hệ điều hành Windows 8</vt:lpstr>
      <vt:lpstr>Hệ điều hành Windows 10</vt:lpstr>
      <vt:lpstr>Hệ điều hành Windows</vt:lpstr>
      <vt:lpstr>Hạn chế HĐH Windows</vt:lpstr>
      <vt:lpstr>Hệ điều hành Windows</vt:lpstr>
      <vt:lpstr>Hệ điều hành Windows</vt:lpstr>
      <vt:lpstr>Hệ điều hành Windows</vt:lpstr>
      <vt:lpstr>Sử dụng HĐH Windows</vt:lpstr>
      <vt:lpstr>Tập tin (file)</vt:lpstr>
      <vt:lpstr>PowerPoint Presentation</vt:lpstr>
      <vt:lpstr>Folder, Directory tree</vt:lpstr>
      <vt:lpstr>Cây thư mục</vt:lpstr>
      <vt:lpstr>Cây thư mục</vt:lpstr>
      <vt:lpstr>Đường dẫn</vt:lpstr>
      <vt:lpstr>Đường dẫn</vt:lpstr>
      <vt:lpstr>Các thao tác trên Windows</vt:lpstr>
      <vt:lpstr>Cửa sổ trong hệ điều hành</vt:lpstr>
      <vt:lpstr>Thanh tiêu đề (Title bar)</vt:lpstr>
      <vt:lpstr>Thanh menu (Menu bar)</vt:lpstr>
      <vt:lpstr>Thanh công cụ (Tool bar)</vt:lpstr>
      <vt:lpstr>Thanh địa chỉ (Address bar)</vt:lpstr>
      <vt:lpstr>Thanh trạng thái (Status bar)</vt:lpstr>
      <vt:lpstr>Thoát khỏi windows</vt:lpstr>
      <vt:lpstr> Desktop</vt:lpstr>
      <vt:lpstr>My Computer</vt:lpstr>
      <vt:lpstr>My Computer</vt:lpstr>
      <vt:lpstr>Menu Start</vt:lpstr>
      <vt:lpstr>Recycle Bin</vt:lpstr>
      <vt:lpstr>Network</vt:lpstr>
      <vt:lpstr>Các lệnh cơ bản của Windows</vt:lpstr>
      <vt:lpstr>Các lệnh cơ bản của Windows</vt:lpstr>
      <vt:lpstr>Các lệnh cơ bản của Windows</vt:lpstr>
      <vt:lpstr>Các lệnh cơ bản của Windows</vt:lpstr>
      <vt:lpstr>Các lệnh cơ bản của Windows</vt:lpstr>
      <vt:lpstr>Các lệnh cơ bản của Windows</vt:lpstr>
      <vt:lpstr>Các lệnh cơ bản của Windows</vt:lpstr>
      <vt:lpstr>Control panel</vt:lpstr>
      <vt:lpstr>Control panel</vt:lpstr>
      <vt:lpstr>Uninstall a Program </vt:lpstr>
      <vt:lpstr>Thay đổi màn hình</vt:lpstr>
      <vt:lpstr>Thay đổi màn hình</vt:lpstr>
      <vt:lpstr>Thay đổi màn hình</vt:lpstr>
      <vt:lpstr>Sound</vt:lpstr>
      <vt:lpstr>Screen Saver</vt:lpstr>
      <vt:lpstr>Screen Resolution: Cài đặt độ phân giải màn hình </vt:lpstr>
      <vt:lpstr>Thay đổi hiển thị dạng số</vt:lpstr>
      <vt:lpstr>Thay đổi hiển thị dạng số</vt:lpstr>
      <vt:lpstr>Thay đổi hiển thị dạng số</vt:lpstr>
      <vt:lpstr>Thay đổi ngày giờ hệ thống</vt:lpstr>
      <vt:lpstr>Một số chương trình ứng dụng</vt:lpstr>
      <vt:lpstr>Một số chương trình ứng dụng</vt:lpstr>
      <vt:lpstr>Một số chương trình ứng dụng</vt:lpstr>
      <vt:lpstr>Mạng máy tính</vt:lpstr>
      <vt:lpstr>Mạng máy tính</vt:lpstr>
      <vt:lpstr>Khái niệm mạng máy tính</vt:lpstr>
      <vt:lpstr>Ưu điểm, lợi ích của mạng máy tính</vt:lpstr>
      <vt:lpstr>Phân loại mạng</vt:lpstr>
      <vt:lpstr>Phân loại theo phương tiện truyền thông </vt:lpstr>
      <vt:lpstr>Phân loại theo phương tiện truyền thông </vt:lpstr>
      <vt:lpstr>Phân loại theo phạm vi địa lý</vt:lpstr>
      <vt:lpstr>Mạng cục bộ (Local Area Networks-LAN)</vt:lpstr>
      <vt:lpstr>Mạng đô thị (MAN – Metropolitan Area Network): </vt:lpstr>
      <vt:lpstr>Mạng diện rộng (Wide Area Networks–WAN)</vt:lpstr>
      <vt:lpstr>. Mạng toàn cầu (GAN – Global Area Network)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Microsoft account</cp:lastModifiedBy>
  <cp:revision>40</cp:revision>
  <dcterms:created xsi:type="dcterms:W3CDTF">2021-02-19T07:24:32Z</dcterms:created>
  <dcterms:modified xsi:type="dcterms:W3CDTF">2021-08-14T08:55:18Z</dcterms:modified>
</cp:coreProperties>
</file>